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 వాటి కాలమున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 Vaati Kaalamuna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ఇప్పుడున్న వాటి కంటే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వెయ్యి రెట్లు చేసెదవు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Ippudunna Vaati 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Veyyi Retlu Chesedavu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తార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ప్రకాశింతును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Thaara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Prakaashinthunu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(నే) రూఢిగా నమ్ముచున్నాను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ప్రకాశింతును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(Ne) Roodigaa Nammuchunnaanu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Prakaashinthunu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 వాటి కాలమున అన్నిటిని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మనోహరముగా చేయువాడా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 Vaati Kaalamuna Annitini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Manoharamugaa Cheyuvaadaa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దైవం నీవేనయ్యా (2)       ||వాటి వాటి||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Yesyayaa..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Daivam Neevenayyaa (2)      ||Vaati Vaati||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భంగం కానేరదు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రోజు ముందున్నది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Bhangam Kaaneradu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Roju Mundunnadi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సత్క్రియను ఆరంభించెను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ఎటులైన చేసి ముగించును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Sathkriyanu Aarambhinchenu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Etulaina Chesi Muginchunu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(నే) రూఢిగా నమ్ముచున్నాను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ఎటులైన చేసి ముగించును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(Ne) Roodigaa Nammuchunnaanu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Etulaina Chesi Muginchunu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అద్భుతములు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తోడుంటానంటివి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Adbhuthamulu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Thoduntaanantivi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ప్రజల ఎదుట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(నను) హెచ్చింప చేసెదవు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Prajala Eduta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(Nanu) Hechchimpa Chesedavu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(నే) రూఢిగా నమ్ముచున్నాను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హెచ్చింప చేసెదవు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(Ne) Roodigaa Nammuchunnaanu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Hechchimpa Chesedavu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2026-02-25T09:27:32Z</dcterms:created>
  <dcterms:modified xsi:type="dcterms:W3CDTF">2026-02-25T09:27:32Z</dcterms:modified>
</cp:coreProperties>
</file>