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జ్యోతిర్మయుడా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Jyothirmayudaa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నేనేమని ఆరాధించెద (2)           ||జ్యోతి||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Nenemani Aaraadhincheda (2)            ||Jyothi||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జ్యోతిర్మయుడా నా ప్రాణ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మహిమలు నీకే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Jyothirmayudaa Naa Praana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Mahimalu Neeke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ఆత్మలో అనుక్షణం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నీవే – నా ఆనందము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Aathmalo Anukshanam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Neeve – Naa Aanandamu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ఆరాధనా నీవే (2)           ||జ్యోతి||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Aaraadhanaa Neeve (2)            ||Jyothi||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పరలోకపు తండ్రి – వ్యవసాయకుడా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తోటలోని ద్రాక్షావల్లితో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Paralokapu Thandri – Vyavasaayakudaa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Thotaloni Draakshaavallitho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అంటు కట్టి స్థిరపరచావా (2)           ||జ్యోతి||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Antu Katti Sthiraparachaavaa (2)            ||Jyothi||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పరలోకపు తండ్రి – నా మంచి కుమ్మరి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నీకిష్టమైన పాత్రను చేయ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Paralokapu Thandri – Naa Manchi Kummari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Neekishtamaina Paathranu Cheya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విసిరేయక సారెపై ఉంచావా (2)           ||జ్యోతి||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Visireyaka Saarepai Unchaavaa (2)            ||Jyothi||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కుమారా – పరిశుద్దాత్ముడా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త్రియేక దేవా ఆదిసంభూతుడా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Kumaara – Parishudhdhaathmudaa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Thriyeka Devaa Aadisambhoothudaa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2026-02-25T09:32:45Z</dcterms:created>
  <dcterms:modified xsi:type="dcterms:W3CDTF">2026-02-25T09:32:45Z</dcterms:modified>
</cp:coreProperties>
</file>