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శక్తిగల షాలేమురాజా షారోను రోజా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Shakthigala Shaalemuraajaa Shaaronu Rojaa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కట్టెదను నా సంఘము నని సెలవిచ్చి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కట్టుచున్నావు మమ్ముల నీ స్వరూపమునకు - నీ ఆలయముగను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Kattedanu Naa Sangghamu Nani Selavichchi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Kattuchunnaavu Mammula Nee Svaroopamunaku - Nee Aalayamuganu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హస్తకృతాలయములో వసించని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వింతగాను మా మధ్యను ఉండగోరినావు - ఉండగోరినావు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Hasthakruthaalayamulo Vasinchani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Vinthagaanu Maa Madhyanu Undagorinaavu - Undagorinaavu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కాంతివంతమైన నీదు మహా మహిమతోనే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స్వంత వారినంత నింప తీర్మానించినావు - తీర్మానించినావు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Kaanthivanthamaina Needu Mahaa Mahimathone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Svantha Vaarinantha Nimpa Theermaaninchinaavu - Theermaaninchinaavu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అక్కడను ఇక్కడ నొక్కొక్కరిని యేరి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అద్భుతముగను జత చేయువాడ వీవు - చేయువాడ వీవు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Akkadanu Ikkada Nokkokkarini Yeri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Adbhuthamuganu Jatha Cheyuvaada Veevu - Cheyuvaada Veevu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దంపతులను వింతగా దీవించి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అంతకంతకు వర్ధిల్ల జేయువాడ వీవే - కాయువాడ వీవే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Dampathulanu Vinthagaa Deevinchi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Anthakanthaku Vardhilla Jeyuvaada Veeve - Kaayuvaada Veeve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వ్యక్తులను కుటుంబములనుగా మార్చివేసి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శక్తిగల సంఘ వధువుగ మార్చివేసి - నీవే మార్చివేసి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Vyakthulanu Kutumbamulanugaa Maarchivesi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Shakthigala Sanggha Vadhuvuga Maarchivesi - Neeve Maarchivesi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వింతగా నా వధువునకు వరుండవై 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ఆంతము లేదహా నీ మహిమ రాజ్యమునకు - హల్లెలూయా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Vinthagaa Naa Vadhuvunaku Varundavai 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Aanthamu Ledahaa Nee Mahima Raajyamunaku - Hallelooyaa Aamen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శక్తిగల షాలేమురాజా షారోను రోజా - స్తుతియించెదము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Shakthigala Shaalemuraajaa Shaaronu Rojaa - Sthuthiyinchedamu Yesu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పూర్వమున పల్కిన నీ ప్రవచవోక్తులన్ని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చక్కగను మక్కువతో చేసితివి నీవు - చేసితివి నీవు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Poorvamuna Palkina Nee Pravachavokthulanni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Chakkaganu Makkuvatho Chesithivi Neevu - Chesithivi Neevu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పూర్వమున చూపిన నీ ప్రత్యక్షతలన్ని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వరుసగను జరిపితివి నిన్ను పోలినవాడు వేరెవ్వరు లేరు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Poorvamuna Choopina Nee Prathyakshathalanni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Varusaganu Jaripithivi Ninnu Polinavaadu Verevvaru Leru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బయలు పరచినట్టి నమూనాను పోలి 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బలముగను నీదు ప్రత్యక్ష గుడారమును - నీ గుడారమును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Bayalu Parachinatti Namoonaanu Poli 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Balamuganu Needu Prathyaksha Gudaaramunu - Nee Gudaaramunu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కట్టితివి నీ దాసుడై నట్టి మోషే ద్వారా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నింపితివి నిండైన నీ ప్రభావ మహిమను - ప్రభావ మహిమను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Kattithivi Nee Daasudai Natti Moshe Dvaaraa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Nimpithivi Nindaina Nee Prabhaava Mahimanu - Prabhaava Mahimanu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షాలేము యెసూషలేములోని ఆలయము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సొలొమోను ద్వారా కట్టించిన మహారాజా - కట్టించిన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Shaalemu Yesooshalemuloni Aalayamu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Solomonu Dvaaraa Kattinchina Mahaaraajaa - Kattinchina Raajaa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ఆలయమును నిర్మించినట్టి మహారాజా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నింపితివి నిండైన నీ ప్రభావ మహిమను - ప్రభావ మహిమను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Aalayamunu Nirminchinatti Mahaaraajaa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Nimpithivi Nindaina Nee Prabhaava Mahimanu - Prabhaava Mahimanu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కాలము సంపూర్ణముగ పరిణమించగానే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కన్య గర్భమున ప్రభో జన్మించితి వీవు - జన్మించితి వీవు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Kaalamu Sampoornamuga Parinaminchagaane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Kanya Garbhamuna Prabho Janminchithi Veevu - Janminchithi Veevu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2026-08-11T18:46:51Z</dcterms:created>
  <dcterms:modified xsi:type="dcterms:W3CDTF">2026-08-11T18:46:51Z</dcterms:modified>
</cp:coreProperties>
</file>