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యాత్రలోన నా దాగు చోటు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నీటి ఊట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 Yaathralona Naa Daagu Chotu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Neeti Oota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కాంక్షనీయుడా ఆనుకొనెద నీ మీద (2)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Kaanksaneeyudaa Aanukoneda Nee Meeda (2)       ||Naa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రాజా నా ఆరాధ్య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 దైవమా నా స్తోత్ర గీతమా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Raajaa Naa Aaraadhya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Aaraadhya Daivamaa Naa Sthothra Geethamaa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స్తోత్ర గీతమా ఆరాధ్య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రాజా రాజా – రాజా – రాజా…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Sthothra Geethamaa Aaraadhya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Raajaa Raajaa – Raajaa – Raajaa…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రాజా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రాజా యేసు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Raajaa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Raajaa Yesu Raajaa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యేసు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Yesu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రథ అశ్వముగా నీ త్యాగ బంధము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బంధించెనా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Ratha Ashvamugaa Nee Thyaaga Bandhamu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Bandhinchenaa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సారథిచే నన్ను నడిపించుమా (2)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Saarathiche Nannu Nadipinchumaa (2)       ||Naa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వేటగాని ఉరి నుండి నన్ను విడిపించిన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 స్వరూపుడా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Vetagaani Uri Nundi Nannu Vidipinchina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 Swaroopudaa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కన్నీటిని నాట్యముగా మార్చితివా (2)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Kanneetini Naatyamugaa Maarchithivaa (2)       ||Naa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2026-02-25T09:33:04Z</dcterms:created>
  <dcterms:modified xsi:type="dcterms:W3CDTF">2026-02-25T09:33:04Z</dcterms:modified>
</cp:coreProperties>
</file>