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ప్రవిమలుడా పావనుడా స్తుతిస్తోత్రము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Pravimaludaa Paavanudaa SthuthiSthothramu Neeke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నిర్ధోషులుగా నిరపరాధులుగా - నీ రక్తముతో మము జేసితివి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సర్వసంపూత్ణత మాకిచ్చి - సిలువలో సంధిజేసితివి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Nirdhoshulugaa Niraparaadhulugaa - Nee Rakthamutho Mamu Jesithivi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Sarvasampoothnatha Maakichchi - Siluvalo Sandhijesithivi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 నిన్ను స్తుతించి - ఘనపరచెదము నిన్నిలలో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 Ninnu Sthuthinchi - Ghanaparachedamu Ninnilalo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కృపా సత్యసంపూర్ణుడవై - మామధ్యలో నివసించితివి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లోకమునందు నమ్మబడితివి - అద్వితీయ తనయుడవై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Krupa Sathyasampoornudavai - Maamadhyalo Nivasinchithivi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Lokamunandu Nammabadithivi - Advitheeya Thanayudavai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నిరతము నిన్ను కీర్తించి - సమాజములో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Nirathamu Ninnu Keerthinchi - Samaajamulo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ప్రవిమలుడా పావనుడా - స్తుతిస్తోత్రము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Pravimaludaa Paavanudaa - SthuthiSthothramu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పరమునుండి ప్రవహించె - మాపై కృప వెంబడి కృపలు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Paramunundi Pravahinche - Maapai Krupa Vembadi Krupalu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మందిర సమృద్ధివలన - తృప్తిపరచు చున్నావుగా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 ప్రవాహ జలమును (2) - మాకు త్రాగనిచ్చితివి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Mandira Samruddhivalana - Thrupthiparachu Chunnaavugaa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 Pravaaha Jalamunu (2) - Maaku Thraaganichchithivi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కొనియాడెదము నీ కృపకై - ఆనందించుచు పాడెదము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Koniyaadedamu Nee Krupakai - Aanandinchuchu Paadedamu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దేవుని సంపూర్ణతలో మమ్ము - పరిశుద్ధులుగా జేసియున్నావు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జ్ఞానమునకు మించిన ప్రేమ - మాలో బయలు 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Devuni Sampoornathalo Mammu - Parishuddhalugaa Jesiyunnaavu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Gnaanamunaku Minchina Prema - Maalo Bayalu 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కృతజ్ఞతలు చెల్లించుచు - పూజించెదము నిన్నెప్పుడు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Kruthagnathalu Chellinchuchu - Poojinchedamu Ninneppudu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దైవత్వము నిండి యుండెనుగా - క్రీస్తు యేసు ప్రభువునందు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ఆయనయందు సంపూర్ణులుగా - మమ్ము జేసియున్నావు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Daivathvamu Nindi Yundenugaa - Kreesthu Yesu Prabhuvunandu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Aayanayandu Sampoornulugaa - Mammu Jesiyunnaavu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సాగిలపడుచు నీ కృపకై - ఆరాధింతుము నిన్నిలలో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Saagilapaduchu Nee Krupakai - Aaraadhinthumu Ninnilalo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2026-08-11T18:48:44Z</dcterms:created>
  <dcterms:modified xsi:type="dcterms:W3CDTF">2026-08-11T18:48:44Z</dcterms:modified>
</cp:coreProperties>
</file>