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సొంతమైపోవాలి నా యేసుతో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Sonthamai Povaali Naa Yesutho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కోసమే బ్రతికెదను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కాపాడుకొందును నా సాక్ష్యము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Kosame Brathikedanu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Kaapadukondunu Naa Saakshyamu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జీవితం పరమున శాశ్వతం (2)         ||సొంతమై||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Jeevitham Paramuna Shaashwatham (2)         ||Sonthamai||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సొంతమైపోవాలి నా యేసుతో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మిళితమై పోవాలి నా ప్రియునితో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Sonthamaipovaali Naa Yesutho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Milithamai Povaali Naa Priyunitho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సొంతమై మిళితమై యేసుతో ఏకమై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ఎగిరి వెళ్లి పోవాలి నా రాజుతో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Sonthamai Milithamai Yesutho Ekamai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Egiri Velli Povaali Naa Raajutho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లీనమై పోవాలి ఆ ప్రేమలో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Leenamai Povaali Aa Premalo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నా కొరకు చేతులు చాచి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వరుడు కలువరిలో బలియాయెను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Naa Koraku Chethulu Chaachi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Varudu Kaluvarilo Bali Yaayenu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 అయిన వానికే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అర్పించుకొనుటే నా ధర్మము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 Aina Vaanike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Arpinchukonute Naa Dharmamu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ధర్మము.. ధర్మము.. యేసుతో జీవితం (2)         ||సొంతమై||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Dharmamu.. Dharmamu.. Yesutho Jeevitham (2)         ||Sonthamai||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పరదేశిగా నేను వచ్చానిలా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 కీర్తిని చాటాలని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Paradeshigaa Nenu Vachchaanila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 Keerthini Chaataalani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ప్రియుని కోసమే బ్రతికెదను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కాపాడుకొందును సౌశీల్యము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Priyuni Kosame Brathikedanu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Kaapadukondunu Sousheelyamu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2026-02-25T09:19:56Z</dcterms:created>
  <dcterms:modified xsi:type="dcterms:W3CDTF">2026-02-25T09:19:56Z</dcterms:modified>
</cp:coreProperties>
</file>