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నా మేలుకే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Naa Meluke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అవమానం ఎంతైనా – నా వారే కాదన్నా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తప్ప ఎవరున్నారు ఆకాశమందున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 Enthainaa – Naa Vaare Kaadannaa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Thappa Evarunnaaru Aakaashamanduna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నాకుండగా – ఏది నాకక్కర లేదు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నాకుండగా – ఏది నాకక్కర లేదు (2)       ||అంతా||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Naakundagaa – Edi Naakakkara Ledu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Naakundagaa – Edi Naakakkara Ledu (2)         ||Anthaa||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ఆశలే సమాధియైనా – వ్యాధి బాధ వెల్లువైనా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అధికారం కొప్పుకొని – రక్షణకై ఆనందింతును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Aashale Samaadhiyainaa – Vyaadhi Baadha Velluvainaa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Adhikaaram Koppukoni – Rakshanakai Aanandinthun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మనస్సు నీ మీద – ఆనుకొనగా ఓ నాథా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శాంతి నే పొంది – నిన్నే నే కీర్తింతున్ (2)       ||అంతా||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Manassu Nee Meeda – Aanukonagaa O Naathaa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Shaanthi Ne Pondi – Ninne Ne Keerthinthun (2)         ||Anthaa||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చదువులే రాకున్నా – ఓటమి పాలైనా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ఉద్యోగం లేకున్నా – భూమికే భరువైనా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Chaduvule Raakunaa – Otami Paalainaa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Udyogam Lekunnaa – Bhoomike Bharuvainaa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యెడల నీ తలంపులు – ఎంతో ప్రియములు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నీవుద్దేశించినది – నిశ్ఫలము కానేరదు (2)       ||అంతా||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Yedala Nee Thalampulu – Entho Priyamulu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Neevuddeshinchinadi – Nishphalamu Kaaneradu (2)         ||Anthaa||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సంకల్పన పిలుపొంది – నిన్నే ప్రేమించు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సమకూడి – మేలుకై జరుగును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Sankalpana Pilupondi – Ninne Preminchu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Samakoodi – Melukai Jarugunu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సారూప్యము – నేను పొందాలని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అనుమతించిన ఈ – విలువైన సిలువకై (2)       ||అంతా||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Yeusni Saaroopyamu – Nenu Pondaalani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Anumathinchina Ee – Viluvaina Siluvakai (2)         ||Anthaa||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చేయునది – నాకిప్పుడు తెలియదు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మీదట నేను – తెలిసికొందును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Cheyunadi – Naakippudu Theliyadu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Meedata Nenu – Thelisikondunu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ప్రస్తుతము సమస్తము – దుఃఖ కరమే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అభ్యసించిన నీతి – సమాధాన ఫలమే (2)       ||అంతా||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Prasthuthamu Samasthamu – Dukha Karame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Abhyasinchina Neethi – Samaadhaana Phalame (2)         ||Anthaa||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నేనెల్లప్పుడు యెహోవను సన్నుతించెదన్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ఆయన కీర్తి నా నోట నుండున్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Nenellappudu Yehovanu Sannuthinchedan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Aayana Keerthi Naa Nota Nundun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నా మేలుకే – ఆరాధన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నా మంచికే – తన చిత్తమునకు తల వంచితే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Naa Meluke – Aaraadhana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Naa Manchike – Thana Chitthamunaku Thala Vanchithe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చిత్తమునకు తల వంచితే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ఆపను – స్తుతియించుట మానను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Chitthamunaku Thala Vanchithe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Aapanu – Stuthiyinchuta Maananu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స్తుతియించుట మానను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Stuthiyinchuta Maananu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కన్నీళ్లే పానములైనా – కఠిన దుఃఖ బాధలైనా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స్థితి గతులే మారినా – అవకాశం చేజారినా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Kanneelle Paanamulainaa – Katina Dukha Baadhalainaa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Sthithi Gathule Maarinaa – Avakaasham Chejaarinaa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మారదు యేసు ప్రేమ – నిత్యుడైన తండ్రి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మారదు యేసు ప్రేమ – నిత్యుడైన తండ్రి ప్రేమ (2)       ||అంతా||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Maaradhu Yesu Prema – Nithyudaina Thandri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Maaradhu Yesu Prema – Nithyudaina Thandri Prema (2)         ||Anthaa||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ఆస్తులన్ని కోల్పోయినా – కన్నవారే కనుమరుగైనా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ఊపిరి భరువైనా – గుండెలే పగిలినా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Aasthulanni Kolpoyinaa – Kannavaare Kanumarugainaa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Oopiri Bharuvainaa – Gundele Pagilinaa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ఇచ్చెను – యెహోవా తీసుకొనెను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నామమునకే – స్తుతి కలుగు గాక (2)       ||అంతా||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Ichchenu – Yehovaa Theesukonenu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Naamamunake – Sthuthi Kalugu Gaaka (2)         ||Anthaa||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2026-02-25T09:33:18Z</dcterms:created>
  <dcterms:modified xsi:type="dcterms:W3CDTF">2026-02-25T09:33:18Z</dcterms:modified>
</cp:coreProperties>
</file>