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వందనాలు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Vandanaalu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వందనాలు.. అయ్యా వందనాలు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వందనాలు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Vandanaalu.. Ayyaa Vandanaalu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Vandanaalu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మృతతుల్యమైన శారా గర్భమును – జీవింపచేసిన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నిరీక్షణే లేని నా జీవితానికి – ఆధారమైన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Mruthathulyamaina Shaaraa Garbhamunu – Jeevimpachesina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Nireekshane Leni Naa Jeevithaaniki – Aadhaaramaina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ఆగిపోవచ్చయ్యా జీవితము ఎన్నో దినములు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నీవిస్తావయ్యా వాగ్ధాన ఫలములు (2)       ||అయ్యా||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Aagipovachchayyaa Jeevithamu Enno Dinamulu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Ayinaa Neevisthaavayyaa Vaagdhaana Phalamulu (2)      ||Ayyaa||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అవమానమెదురైన అబ్రహాము బ్రతుకులో – ఆనందమిచ్చిన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దేవుడని నీ వైపు చూచుటకు – నిరీక్షణనిచ్చిన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Avamaanameduraina Abrahaamu Brathukulo – Aanandamichchina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Devudani Nee Vaipu Choochutaku – Nireekshananichchina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కోల్పోలేదయ్యా జీవితము నిన్నే చూడగా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జరిగిస్తావయ్యా కార్యములు ఆశ్చర్యరీతిగా (2)       ||అయ్యా||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Kolpoledayyaa Jeevithamu Ninne Choodagaa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Jarigisthaavayyaa Kaaryamulu Aascharyareethigaa (2)      ||Ayyaa||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2026-02-25T09:08:43Z</dcterms:created>
  <dcterms:modified xsi:type="dcterms:W3CDTF">2026-02-25T09:08:43Z</dcterms:modified>
</cp:coreProperties>
</file>