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Savior, You Who Know Him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we shall be where we would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we shall be what we should be;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Things that are not now, nor could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Soon shall be our own.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Savior, you who know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tell how much we owe Him?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Gladly let us render to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we are and have.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the name that charms us;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for conflict fits and arms us;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moves and nothing harms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we trust in Him.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in Him, you saints, forever;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faithful, changing never;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Neither force nor guile can sever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Those He loves from Him.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us, Lord, O keep us cleaving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Thyself and still believing,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the hour of our receiving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Promised joys with Thee.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2026-08-24T07:35:07Z</dcterms:created>
  <dcterms:modified xsi:type="dcterms:W3CDTF">2026-08-24T07:35:07Z</dcterms:modified>
</cp:coreProperties>
</file>