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The Winds Thy Fears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to His sovereign sway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choose and to command;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shalt thou, wondering, own His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wise, how strong His hand.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seest our weakness, Lord;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hearts are known to Thee: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lift Thou up the sinking hand,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the feeble knee.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us, in life, in death,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steadfast truth declare,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publish with our latest breath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love and guardian care.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to the winds thy fears;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Hope, and be undismayed;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hears thy sighs and counts thy tears,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shall lift up thy head.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waves and clouds and storms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gently clears the way;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Wait thou His time, so shall this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Soon end in joyous day.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heavy is thy heart?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sink thy spirits down?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 off the weight, let fear depart,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care be gone.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Far, far above thy thought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counsel shall appear,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fully He the work hath wrought,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caused thy needless fear.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2026-08-24T07:36:10Z</dcterms:created>
  <dcterms:modified xsi:type="dcterms:W3CDTF">2026-08-24T07:36:10Z</dcterms:modified>
</cp:coreProperties>
</file>