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మెడ్లీ 3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Medley 3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సద్దేమి లేక వచ్చెగా! ఈ వింత దానము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ఆరీతి దేవుడిచ్చుపై వరాల్ నరాళికి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Saddemi Leka Vachchcegaa! Ee Vintha Daanamu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Reethi Devudichchupai Varaal Naraaliki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నేడు పుట్టినట్టి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రాజునారాధించుడి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Nedu Puttinatti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Raajunaaraadhinchudi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నమస్కరించి నీకు నమస్కరించి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నమస్కరించి పూజింతుము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Namaskarinchi Neeku Namskarinchi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Namskarinchi Poojinthumu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పుట్టగానే వింత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జరిగెరా దూతలెగసి వచ్చెరా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Puttagaane Vintha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Jarigeraa Doothalegasi Vachcheraa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లోక రక్షకుండు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పుట్టినాడురా ఈ పుడమి యందున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Loka Rakshakundu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Puttinaaduraa Ee Pudami Yanduna –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పాకలో పచ్చగడ్డి పరుపులో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పవళించెను… పవళించెను…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Paakalo Pachchagaddi Parupulo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Pavalinchenu… Pavalinchenu…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పవళించెను నాథుడు మన పాలిట రక్షకుడు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Pavalinchenu Naathudu Mana Paalita Rakshakudu –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 గీతాల మోత విను బేతలేమా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దూతల గీతాల మోత విను బేతలేమా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Doothala Geethaala Motha Vinu Bethalemaa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Doothala Geethaala Motha Vinu Bethalemaa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ఎన్నెన్నో యేడుల నుండి నిరీక్షించినట్టి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దూతల గీతాల మోత విను బేతలేమా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Ennenno Yedula Nundi Nireekshinchinatti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Doothala Geethaala Motha Vinu Bethalemaa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పాట పాడుడీ – రక్షకున్ స్తుతించుడీ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ప్రభుండు పుట్టెను – బేత్లెహేము నందున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Paata Paadudi – Rakshakun Sthuthinchudi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Prabhundu Puttenu – Bethlehemu Nanduna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బేత్లెహేము గ్రామమా! సద్దేమిలేకయు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నీవొంద గాఢనిద్రపై – వెలుంగు తారలు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Bethlehemu Graamamaa! Saddemilekayu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Neevonda Gaada Nidrapai – Velungu Thaaralu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సద్భక్తులారా! లోక రక్షకుండు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బేత్లెహేమందు నేడు జన్మించెన్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Sadbhakthulaaraa! Loka Rakshakundu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Bethlehemandu Nedu Janminchen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రక్షకుండు పుట్టఁగా నాకాశ సైన్యము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ఇహంబున కేతెంచుచు ఈ పాట పాడెను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Rakshakundu Puttagaa Naakaasha Sainyamu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Ihambuna Kethenchuchu Ee Paata Paadenu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నమస్కరింప రండి నమస్కరింప 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నమస్కరింప రండి యుత్సాహముతో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Namaskarimpa Randi Namaskarimpa 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Namaskarimpa Randi Yuthsaahamutho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దేశములో కొందరు గొర్రెల కాపరులు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పొలములలో తమ మందలను కాయుచునున్నప్పుడు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Deshamulo Kondaru Gorrela Kaaparulu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Polamulalo Thama Mandalanu Kaayuchununnappudu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భూనివాసులందరు – మృత్యు భీతి గెల్తురు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నమ్మువారికి – ఆత్మ శుద్ధి కల్గును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Bhoonivaasulandaru – Mruthyu Bheethi Gelthuru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Nammu Vaariki – Aathma Shuddhi Kalgunu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జ్ఞానులారా మానుడింక యోచనలన్ జేయుట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మానుగాను వెదకుడేసున్ చూచుచు నక్షత్రమున్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Gnaanulaaraa Maanudinka Yochanalan Jeyuta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Maanugaanu Vedakudesun Choochuchu Nakshathramun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2026-02-25T09:15:35Z</dcterms:created>
  <dcterms:modified xsi:type="dcterms:W3CDTF">2026-02-25T09:15:35Z</dcterms:modified>
</cp:coreProperties>
</file>