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notesMasterIdLst>
    <p:notesMasterId r:id="rId2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ఆవో ఖుషీ సే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Aao Khushi Se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దేఖ్ గడరియే…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దేఖ్ గడరియే నాచ్ ఉఁటే సబ్ – ఈషూ ఆయా ఈషూ ఆయా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Dekh Gadariye…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Dekh Gadariye Naach Ute Sab – Yeshu Aayaa Yeshu Aayaa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ఈషూ ఆయా ఈషూ ఆయా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స్వర్గ్ సే ఉత్ రా గోశాలే మే – విశ్వ హువా సుర్బీత్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 Aayaa Yeshu Aayaa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Swarg Se Uthraa Goshaale Me – Vishwa Huaa Surbeeth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ఈషూ కే రూప్ మే జన్మ – జీవన్ కా సంగీత్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Yeshu Ke Roop Me Janma – Jeevan Kaa Sangeeth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ధర్తీ గాయే అంబర్ గాయే – ప్రభు యేషు కే గీత్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పాప్ మిఠానే ప్రేమ్ బడానే – ఆయా మన్ కా మీట్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Dharthi Gaaye Ambar Gaaye – Prabhu Yeshu Ke Geeth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 Mitaane Prem Badaane – Aayaa Man Kaa Meet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హాల్లేలూయా హాల్లేలూయా హాల్లేలూయా హాల్లేలూయా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 స ని ద ప – గ ప ద ని గ ప ద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Haallelujah Haallelujah Haallelujah Haallelujah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 Sa Ni Da Pa – Ga Pa Da Ni Ga Pa Da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 ప గ స ని ని స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 గ ప ని స స – స గ ప ని స స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 Pa Ga Sa Ni Ni Sa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 Ga Pa Ni Sa Sa – Sa Ga Pa Ni Sa Sa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 గ ప ని స స స స స స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 Ga Pa Ni Sa Sa Sa Sa Sa Sa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జబ్ జబ్ విశ్వ మే ఝులుమ్ బడా థా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తబ్ తబ్ ఈషూ నే జనమ్ లియా హై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Jab Jab Vishwa Me Jhulum Badaa 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Thab Thab Yeshu Ne Janam Liyaa Hai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దుఖియో కా హర్ దుఖ్ హర్నే కో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ఈషూ ఆయా ఈషూ ఆయా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Dukhiyo Kaa Har Dukh Harne 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 Aaayaa Yeshu Aayaa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 అహింస ఔర్ ధరమ్ హిత్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ప్రాణో కా బలిదాన్ కియా హై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 Ahimsa Aur Dharam Hith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Praano Kaa Balidaan Kiyaa Hai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ఆవో ఖుషీ సే హమ్ సబ్ గాయే – ఏక్ మధుర్థం గీత్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యేషు నే జనమ్ లియా – ఝుమ్ ఉఠా సంగీత్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Aao Khushi Se Hum Sab Gaaye – Ek Madhurtham Geeth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Yeshu Ne Janam Liyaa – Jhum Utaa Sangeeth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మానవతా కా…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మానవతా కా జ్యోతి జలాకర్ – హమ్ కో యే వర్దాన్ దియా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Manavathaa Ka…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Maanavathaa Ka Jyothi Jalaakar – Hum Ko Ye Vardaan Diyaa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హమ్ కో యే వర్దాన్ దియా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దానవతా కో చోడో అబ్ తో – కర్లో సబ్ సే ప్రీత్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 Ko Ye Vardaan Diyaa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Daanavathaa Ko Chodo Ab Tho – Karlo Sab Se Preeth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ఈషూ కే రాహే పే చల్ కే – బన్ జావో జగ్జీత్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Yeshu Ke Raahe Pe Chal Ke – Ban Jaao Jagjeeth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ధర్తీ గాయే అంబర్ గాయే – ప్రభు ఈషూ కే గీత్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పాప్ మిఠానే ప్రేమ్ బడానే – ఆయా మన్ కా మీట్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Dharthi Gaaye Ambar Gaaye – Prabhu Yeshu Ke Geeth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 Mitaane Prem Badaane – Aayaa Man Kaa Meet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హాల్లేలూయా హాల్లేలూయా హాల్లేలూయా హాల్లేలూయా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 స ని ద ప – గ ప ద ని గ ప ద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Haallelujah Haallelujah Haallelujah Haallelujah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 Sa Ni Da Pa – Ga Pa Da Ni Ga Pa Da (2)</a:t>
            </a:r>
            <a:endParaRPr lang="en-US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 ప గ స ని ని స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 గ ప ని స స – స గ ప ని స స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 Pa Ga Sa Ni Ni Sa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 Ga Pa Ni Sa Sa – Sa Ga Pa Ni Sa Sa</a:t>
            </a:r>
            <a:endParaRPr lang="en-US" sz="3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 గ ప ని స స స స స స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 Ga Pa Ni Sa Sa Sa Sa Sa Sa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ధర్తీ గాయే అంబర్ గాయే – ప్రభు ఈషూ కే గీత్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పాప్ మిఠానే ప్రేమ్ బడానే – ఆయా మన్ కా మీట్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Dharthi Gaaye Ambar Gaaye – Prabhu Yeshu Ke Geeth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 Mitaane Prem Badaane – Aayaa Man Kaa Meet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హాల్లేలూయా హాల్లేలూయా హాల్లేలూయా హాల్లేలూయా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 స ని ద ప – గ ప ద ని గ ప ద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Haallelujah Haallelujah Haallelujah Haallelujah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 Sa Ni Da Pa – Ga Pa Da Ni Ga Pa Da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 ప గ స ని ని స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 గ ప ని స స – స గ ప ని స స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 Pa Ga Sa Ni Ni Sa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 Ga Pa Ni Sa Sa – Sa Ga Pa Ni Sa Sa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 గ ప ని స స స స స స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 Ga Pa Ni Sa Sa Sa Sa Sa Sa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కా ఏక్ తారా ఆయా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శుభ్ సందేశ ఉస్ నే లాయా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Ka Ek Thaara Aayaa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Shubh Sandesha Usne Laayaa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బేతలెహెమ్ కీ పునీత్ ఘర్ పర్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ఈషూ ఆయా ఈషూ ఆయా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Bethalehem Ki Puneeth Ghar Par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 Aayaa Yeshu Aayaa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మరియా కే గోద్ మే సారే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 కా పాలన్ హారా ఆయా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Mariyaa Ke Godh Me Saare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 Kaa Paalan Haaraa Aayaa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2026-02-25T09:14:46Z</dcterms:created>
  <dcterms:modified xsi:type="dcterms:W3CDTF">2026-02-25T09:14:46Z</dcterms:modified>
</cp:coreProperties>
</file>