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చెప్పిన వాక్యమినక పోతివి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Cheppina Vaakyaminaka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చెప్పిన వాక్యమినక పోతివి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సాగిపోతివా చింతతో సమాధికి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Cheppina Vaakyaminaka Pothivi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Saagipothiva Chinthatho Samaadhiki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వాదమాడి.. పంతమాడి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అంతలోనే కన్ను మూసి పోతివా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Vaadamaadi.. Panthamaadi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Anthalone Kannu Moosi Pothivaa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ధాన్యము కూడబెట్టి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మేడ మిద్దెలు కట్టబెట్టి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Dhaanyamu Koodabetti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Meda Middelu Kattabetti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 విడచి ఒంటిగానే పోతివా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పూట మెతుకుల మేటివాడని మరచిపోతివా (2) 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 Vidachi Ontigaane Pothivaa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Poota Methukula Metivaadani Marachipothivaa (2) 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కొండలాంటి అండ బలమును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చూచి ఎంతో అదిరి పడితిని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Kondalaanti Anda Balamunu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Choochi Entho Adiri Padithini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కండ బలము కరిగిపోయే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అండ ఏది మంటిపాలై పోవునన్నా (2) 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Kanda Balamu Karigipoye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Anda Edi Mantipaalai Povunannaa (2)        ||Entha||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2026-02-25T09:25:59Z</dcterms:created>
  <dcterms:modified xsi:type="dcterms:W3CDTF">2026-02-25T09:25:59Z</dcterms:modified>
</cp:coreProperties>
</file>