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నిన్ను చూడాలని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Ninnu Choodaalani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భాష నీవయ్యా నా శ్వాస నీవయ్యా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Neevayyaa Naa Dhyaasa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Baasha Neevayyaa Naa Shwaasa Neevayyaa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నిన్ను చూడాలని ఆశ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మెస్సయ్యా నిన్ను చేరాలని ఆశ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Ninnu Choodaalani Aasha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Messaiah Ninnu Cheraalani Aasha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ఉన్నారు నాకు ఈ 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ఉంటారు తోడు నా జీవితమందు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Unnaaru Naaku Ee 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Untaaru Thodu Naa Jeevithamandu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ఇమ్మానుయేలైన నా దైవం నీవేగా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Immaanuyelaina Naa Daivam Neevegaa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ఉన్నారని అందరు నావారని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తలచితిని భ్రమచితిని చివరికి ఒంటరి నేనైతిని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Unnaarani Andaru Naavaarani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Thalachithini Bhramachithini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చివరికి ఒంటరి నేనైతిని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గానం నీవయ్యా నా ధ్యానం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Chivariki Ontari Nenaithini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Chivariki Ontari Nenaithini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ప్రాణం నీవయ్యా నా సర్వం నీవయ్యా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Gaanam Neevayyaa Naa Dhyaanam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 Neevayyaa Naa Sarvam Neevayyaa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అంధకారములో అంధుడ నేనైతిని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చూచే నేత్రములు నాకొసగుమా నజరేయుడా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Andhakaaramulo Andhuda Nenaithini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Chooche Nethramulu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నాకొసగుమా నజరేయుడా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నీవయ్యా నా ధ్యాస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Naakosagumaa Najareyudaa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Naakosagumaa Najareyudaa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2026-02-25T08:36:53Z</dcterms:created>
  <dcterms:modified xsi:type="dcterms:W3CDTF">2026-02-25T08:36:53Z</dcterms:modified>
</cp:coreProperties>
</file>