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నా కోసం కల్వరిలో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Naa Kosam Kalvarilo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నా కోసం కల్వరిలో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కన్నీరును కార్చితివా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Naa Kosam Kalvarilo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Kanneerunu Kaarchithivaa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నశించిపోవు ఈ పాపి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Nashinchipovu Ee Paapi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Mosithivaa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వందనమయ్యా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వందనమయ్యా (2)          ||అయ్యా||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Vandanamayyaa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Vandanamayyaa (2)         ||Ayyaa||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పడిపోయి ఉన్న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లేపుటకు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Padipoyi Unna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Leputaku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గొల్గొతా కొండపై పడిపోయిన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 కొరకు తిరిగి లేచితివి (2)          ||అయ్యా 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Golgotha Kondapai Padipoyinaa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 Koraku Thirigi Lechithivi (2)         ||Ayyaa Vandanamayyaa||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 నేను కాదని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నాకు చెప్పుటకు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 Nenu Kaadani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Naaku Chepputaku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ఒంటరిగా ఉన్న మరియను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యోహానును అప్పగించితివి (2)          ||అయ్యా వందనమయ్యా||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Ontarigaa Unna Mariyanu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Yohaanuku Appaginchithivi (2)         ||Ayyaa Vandanamayyaa||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2026-02-25T08:47:07Z</dcterms:created>
  <dcterms:modified xsi:type="dcterms:W3CDTF">2026-02-25T08:47:07Z</dcterms:modified>
</cp:coreProperties>
</file>