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स्तुति आराधना ऊपर जाती है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Sthuthi Aaraadhanaa Oopar Jaathi Hai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स्तुति आराधना ऊपर जाती है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Sthuthi Aaraadhanaa Oopar Jaathi Hai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आशीष लेकर नीचे आती है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Aasheesh Lekar Neeche Aathi Hai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प्रभु हमारा कितना महान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Prabhu Hamaaraa Kithnaa Mahaan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देखो हमसे करता है प्यार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Dekho Humse Karthaa Hai Pyaar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हाल्लेलु हाल्लेलूइया (2)     ||स्तुति||​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Hallelu Hallelujah (2)    ||Sthuthi||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विनती और प्रार्थना ऊपर जाती है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Vinthi Aur Praarthanaa Oopar Jaathi Hai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उत्तर लेकर नीचे आती है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Utthar Lekar Neeche Aathi Hai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प्रभु हमारा कितना महान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Prabhu Hamaaraa Kithnaa Mahaan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देखो हमसे करता है प्यार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Dekho Humse Karthaa Hai Pyaar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हाल्लेलु हाल्लेलूइयाह (4)     ||स्तुति||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Hallelu Hallelujah (4)    ||Sthuthi||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सिय्योन में स्तुति तेरी बाट जोहती है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Seeyon Me Sthuthi Theri Baat Jothi Hai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धन्यवाद करना उसकी महिमा होती है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Dhanyavaad Karnaa Uski Mahima Hothi Hai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प्रभु हमारा कितना महान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Prabhu Hamaaraa Kithnaa Mahaan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देखो हमसे करता है प्यार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Dekho Humse Karthaa Hai Pyaar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हाल्लेलु हाल्लेलूइयाह (4)     ||स्तुति||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Hallelu Hallelujah (4)    ||Sthuthi||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2026-09-28T22:41:59Z</dcterms:created>
  <dcterms:modified xsi:type="dcterms:W3CDTF">2026-09-28T22:41:59Z</dcterms:modified>
</cp:coreProperties>
</file>