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ద్రాక్షావ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Draakshaavalli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పోనివ్వక నన్ను నీదు ఆత్మతో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కర్తవై నను చేర్చుము నీ రాజ్యములో (2)         ||నిజమైన||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Ponivvaka Nannu Needhu Aathmatho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Aadharanakarthavai Nanu Cherchumu Nee Raajyamulo (2)      ||Nijamaina||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ద్రాక్షావల్లి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సంతోషము నీలోనే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Draakshaavalli Neevee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Santhoshamu Neelone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ఎంతో మధురమైనది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నాపైన నీకున్న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Shaashwathamainadhi Entho Madhuramainadhi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Naapaina Neekunna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నీ ప్రేమ – (2)         ||నిజమైన||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Nee Prema – (2)      ||Nijamaina||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కాంక్షనీయుడా దివ్యమైన నీ రూపులో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జీవించున్నాను నీ ప్రేమకు నే పత్రికగా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Kaankshaneeyudaa Divyamaina Nee Roopulo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Jeevinchuchunnaanu Nee Premaku Ne Pathrikagaa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శిధిలమై యుండగా నన్ను నీదు రక్తముతో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పోలికగా మార్చినావే నా యేసయ్యా (2)         ||నిజమైన||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Shithilamaiyundagaa Nannu Needhu Rakthamutho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Polikagaa Maarchinaave Naa Yesayyaa (2)      ||Nijamaina||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శ్రేష్టమైన ఫలములతో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అర్పించుచున్నాను సర్వము నీకే అర్పణగా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Sreshtamaina Phalamulatho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Arpinchuchunnaanu Sarvamu Neeke Arpanagaa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వాడిపోనివ్వక నాకు ఆశ్రయమైతివి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ఊటవై బలపరచితివి నా యేసయ్యా (2)         ||నిజమైన||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Vaadiponivvaka Naaku Aashrayamaithivi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Ootavai Balaparachithivi Naa Yesayyaa (2)      ||Nijamaina||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షాలేము రాజా రమ్యమైన సీయోనుకే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నడిపించుము నీ చిత్తమైన మార్గములో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Shaalemu Raajaa Ramyamaina Seeyonuke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Nadipinchumu Nee Chitthamaina Maargamulo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2026-02-25T09:28:51Z</dcterms:created>
  <dcterms:modified xsi:type="dcterms:W3CDTF">2026-02-25T09:28:51Z</dcterms:modified>
</cp:coreProperties>
</file>