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జీవితాన కురిసెనే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Jeevithaana Kurisene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జీవితాన కురిసెనే నీ కృపామృతం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జిహ్వకు మధురాతి మధురం నీ నామ గానామృతం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Naa Jeevithaana Kurisene Nee Krupaamruthan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Jihvaku Madhuraathi Madhuran Nee Naama Gaanaamruthan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కృపతోనే అనుక్షణం తృప్తి పొందెదను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 నీదయనుండి దూరము కాగా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Krupathone Anukshanan Thrupthi Pondedanu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పిలచి పలుకరించితివే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కృపయే నాకు ప్రాకారము గల - ఆశ్రయపురమాయెను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వీడి క్షణమైనా నేనెలా మంగలను ||నా జీవిత||||చ|| నాయేసయ్య - నీ నామమెంతో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ఘనమైనది - కొనియాడ దగినది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కృపయే నా ఆత్మీయ అక్కరలు సమృద్ధిగా తీర్చెను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మహదైశ్వర్యము ఎన్నటికి తరగనిది ||నా జీవిత||||చ|| నీసన్నిధిని నివసించు నాకు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అపాయము దరి చేరనివ్వవు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కృపయే నా అడుగులు స్థిరపరచి బండపై నిలిపెను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బెన్నత్యమును తలంచుచూ స్తుతించెదను ||నా జీవిత||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2026-08-11T18:38:58Z</dcterms:created>
  <dcterms:modified xsi:type="dcterms:W3CDTF">2026-08-11T18:38:58Z</dcterms:modified>
</cp:coreProperties>
</file>