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notesMasterIdLst>
    <p:notesMasterId r:id="rId2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notesMaster" Target="notesMasters/notesMaster1.xml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Great is our God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Beginning and the end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Beginning and the end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Godhead Three in One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Father, Spirit, Son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Lion and the Lamb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Lion and the Lamb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great is our God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Sing with me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great is our God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all will see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great, how great is our God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Name above all names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Worthy of all praise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heart will sing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great is our God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Name above all names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are worthy of all praise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my heart will sing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great is our God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splendor of a king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Clothed in majesty</a:t>
            </a:r>
            <a:endParaRPr lang="en-US" sz="4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great is our God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Sing with me</a:t>
            </a:r>
            <a:endParaRPr lang="en-US" sz="4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great is our God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all will see</a:t>
            </a:r>
            <a:endParaRPr lang="en-US" sz="4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great, how great is our God  (3)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all the earth rejoice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the earth rejoice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wraps Himself in light,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darkness tries to hide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trembles at His voice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Trembles at His voice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great is our God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Sing with me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great is our God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all will see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great, how great is our God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Age to age He stands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time is in His hands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22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2026-02-25T08:37:06Z</dcterms:created>
  <dcterms:modified xsi:type="dcterms:W3CDTF">2026-02-25T08:37:06Z</dcterms:modified>
</cp:coreProperties>
</file>