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అంధకారలోకమునకు వెలుగునివ్వ ప్రభువు వచ్చెను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Andhakaaralokamunaku Velugunivva Prabhuvu Vachchenu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అంధకారలోకమునకు - వెలుగునివ్వ ప్రభువు వచ్చెను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Andhakaaralokamunaku - Velugunivva Prabhuvu Vachchenu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 ప్రభునకే - అంధకారలోకమునకు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 Prabhunake - Andhakaaralokamunaku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నిష్కళంక బలి నిర్దోష ప్రభువే - అమూల్యరక్తమేగ ముక్తిమార్గము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ఏమి యర్పించెదము దానికి బదులుగా -స్తుతి మహిమ ప్రభునకే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Nishkalangka Bali Nirdosha Prabhuve - Amoolyarakthamega Mukthimaargamu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Emi Yarpinchedamu Daaniki Badulugaa -Sthuthi Mahima Prabhunake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మృత్యువుపై జయమునొంది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ప్రార్థించుచుండె తండ్రి కుడిప్రక్కను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Mruthyuvupai Jayamunondi Mana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Praarthinchuchunde Thandri Kudiprakkanu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ఏమి యర్పించెదము దానికి బదులుగా - స్తుతి మహిమ ప్రభునకే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Emi Yarpinchedamu Daaniki Badulugaa - Sthuthi Mahima Prabhunake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జీవజ్యోతి రక్షకా నీవే ప్రతిఫలం - నీవే ప్రేమ సత్యానంద ధైర్యము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సర్వమందు నమ్మదగిన వాడవు నీవే - స్తుతి మహిమ ప్రభునకే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Jeevajyothi Rakshakaa Neeve Prathiphalan - Neeve Prema Sathyaananda Dhairyamu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Sarvamandu Nammadagina Vaadavu Neeve - Sthuthi Mahima Prabhunake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2026-08-11T18:49:28Z</dcterms:created>
  <dcterms:modified xsi:type="dcterms:W3CDTF">2026-08-11T18:49:28Z</dcterms:modified>
</cp:coreProperties>
</file>