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శక్తి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Shakthi Naaku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శక్తి నాకు కావాలయ్యా నీ పరలోక అభిషేకం కావాలయ్యా (2) యేసయ్యా కావాలయ్యా నీ ఆత్మ అభిషేకం కావలయ్యా (2)      || ప్రార్థన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Shakthi Naaku Kaavaalayyaa Nee Paraloka Abhishekam Kaavaalayyaa (2) Yesayyaa Kaavaalayyaa Nee Aathma Abhishekam Kaavaalayyaa (2)       || Praardhana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ఏలియా ప్రార్థింపగ పొందిన శక్తి నేను ప్రార్థింపగ దయచేయుమా (2) ప్రార్థించి నిను చేరు భాగ్యమీయుమా (2) నిరంతరం ప్రార్థింప కృపనీయుమా (2)       || ప్రార్థన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Eliyaa Praarthimpaga Pondina Shakthi Nenu Praarthimpaga Dayacheyumaa (2) Praarthinchi Ninu Cheru Baagyameeyumaa (2) Nirantaram Praarthimpa Krupaneeyumaa (2)       || Praardhana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సింహాల గుహలోని దానియేలు శక్తి ఈ లోకంలో నాకు కావలయ్యా (2) నీతో నడిచే వరమీయుమా (2) నీ సిలువను మోసే కృపనీయుమా (2)       || ప్రార్థన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Simhaala Guhaloni Daaniyelu Shakthi Ee Lokaml Naaku Kaavalayyaa (2) Neeto Nadiche Varameeyumaa (2) Nee Siluvanu Mose Krupaneeyumaa (2)      || Praardhana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పేతురు ప్రార్థింపగ నీ ఆత్మను దింపితివి నే పాడు చోటెల్ల దిగిరా దేవా (2) చిన్న వయసులో అభిషేకించిన యిర్మియా వలె (2) ఈ చిన్న వాడిని అభిషేకించు (2)          || ప్రార్థన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Pethuru Praarthimpaga Nee Aathmanu Dimpithivi Ne Paadu Chotella Digiraa Devaa (2) Chinna Vayasulo Abhishekinchina Irmiyaa vale (2) Ee Chinna Vaadini Abishekinchu (2)        || Praardhana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2026-02-25T09:16:31Z</dcterms:created>
  <dcterms:modified xsi:type="dcterms:W3CDTF">2026-02-25T09:16:31Z</dcterms:modified>
</cp:coreProperties>
</file>