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notesMasterIdLst>
    <p:notesMasterId r:id="rId9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notesMaster" Target="notesMasters/notesMaster1.xml"/><Relationship Id="rId10" Type="http://schemas.openxmlformats.org/officeDocument/2006/relationships/presProps" Target="presProps.xml"/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కన్నులనెత్తి పైరుల చూడు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Kannulaneththi Pairula Choodu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కన్నులనెత్తి పైరుల చూడు కోయగ లేరెవ్వరు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ఓ యువకుడా! ఓ యువతీ! తినుచు త్రాగుచు సుఖింతువా?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Kannulaneththi Pairula Choodu Koyaga Lerevvaru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 Yuvakudaa! O Yuvathee! Thinuchu Thraaguchu Sukhinthuvaa?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కన్నీటితో విత్తినచో కోయుదువు హర్షముతో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ఆత్మీయ విజయముతో కొనసాగవా, నీ ప్రభుతో (2) ||ఓ యువకుడా||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Kanneetitho Viththinacho Koyuduvu Harshamutho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Aathmeeya Vijayamutho Konasaagavaa, Nee Prabhutho (2) ||O Yuvakudaa||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మోయాబున్ విడిచి నీవు యేసు ప్రభున్ హత్తుకొనవా?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వినయమున దీనుడవై సేవింతువా ధన్యుడవై? (2) ||ఓ యువకుడా||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Moyaabun Vidichi neevu Yesu Prabhun Haththukonavaa?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Vinayamuna Deenudavai Sevinthuvaa Dhanyudavai? (2) ||O Yuvakudaa||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విశ్వాస ప్రార్థనచే క్షీణతను తొలగింప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జనములలో ప్రభు మహిమ నిండ సాగెదవా ఫలమొంద (2) ||ఓ యువకుడా||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Vishwaasa Praarthanache Ksheenathanu Tholagimpa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Janamulalo Prabhu Mahima Ninda Saagedavaa Phalamonda (2) ||O Yuvakudaa||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మందిరము పడియుండ మందుడవై నీవుండి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సరంబీ గృహములలో సంతోష సమయమిదా? (2) ||ఓ యువకుడా||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Mandiramu Padiyunda Mandudavai Neevundi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Sarambee Gruhamulalo Santhosha Samayamidaa? (2) ||O Yuvakudaa||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మహిమ ఆర్భాటముతో క్రీస్తు రాజు వేంచేయ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నమ్మకమైన దాసునిగా ఎదుర్కొందువు హల్లెలూయా (2) ||ఓ యువకుడా||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Mahima Aarbhaatamutho Kreesthu Raaju Vencheya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Nammakamaina Daasunigaa Edurkonduvu Hallelooyaa (2) ||O Yuvakudaa||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2026-02-25T09:14:41Z</dcterms:created>
  <dcterms:modified xsi:type="dcterms:W3CDTF">2026-02-25T09:14:41Z</dcterms:modified>
</cp:coreProperties>
</file>