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శుభదినం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Shubha Dinam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మరియకు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కలతలు తీర్చే శ్రీ యేసుడు (2) 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Mariyaku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Kalathalu Theerche Shree Yesudu (2)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ఆహ్వానించండి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మీ హృదయములోకి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Aahwaaninchudi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Mee Hrudayamuloki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తారగా మీరుండి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వారిని రక్షించాలి (2)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Thaaragaa Meerundi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Vaarini Rakshinchaali (2)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శుభదినం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 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Shubha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 Dinamu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ప్రకాశమైన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జన్మ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Prakaashamaina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Janma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శుభదినం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Shubha Dinam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క్రిస్మస్ – మెర్రి క్రిస్మస్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హ్యాప్పీ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– Merry Christmas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Happy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 విష్ యు మెర్రి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wish you Merry Christmas (2)   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వేరు చిగురు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వికసించె నేడు భూమిపై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Veru Chiguru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Vikasinche Nedu Bhoomipai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కుమారునిగా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ఉదయించెను (2)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Kumaarunigaa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Udayinchenu (2)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 పండుగగా మారెను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జన్మదినం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 Pandugagaa Maarenu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Janmadinam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2026-02-25T09:28:46Z</dcterms:created>
  <dcterms:modified xsi:type="dcterms:W3CDTF">2026-02-25T09:28:46Z</dcterms:modified>
</cp:coreProperties>
</file>