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జీవితమంటే మాటలు కాదు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Jeevithamante Maatalu Kaadu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త్వరపడి యేసుని చేరమ్మా       ||జీవితమంటే||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Thvarapadi Yesuni Cherammaa       ||Jeevithamante||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వాడు – ఉన్నాడు మన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నమ్మదగినవాడు – వస్తాడు త్వరలోనే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Vaadu – Unnaadu Mana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Nammadaginavaadu – Vasthaadu Thvaralone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రాకకు ముందే…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రాకకు ముందే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Raakaku Munde…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Raakaku Munde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మనస్సును పొందుమా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చెంతకు చేరుమా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Manassunu Pondumaa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Chenthaku Cherumaa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భాగ్యం పొందుమా       ||జీవితమంటే||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Bhaagyam Pondumaa        ||Jeevithamante||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జీవితమంటే మాటలు కాదు చెల్లెమ్మా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(ఇవి) మనిషి మనిషిని నమ్మే రోజులు కావమ్మా – (2)       ||జీవితమంటే||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Jeevithamante Maatalu Kaadu Chellemmaa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(Ivi) Manishi Manishini Namme Rojulu Kaavammaa – (2)       ||Jeevithamante||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నమ్ముకున్నాడు యోసేపు – అమ్ముకున్నారు అన్నలు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నమ్ముకున్నాడు ఏశావు – మోసగించాడు యాకోబు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Nammukunnaadu Yosepu – Ammukunnaaru Annalu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Nammukunnaadu Eshaavu – Mosaginchaadu Yaakobu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అన్నల నమ్మే కంటే…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అన్నల నమ్మే కంటే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Annala Namme Kante…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Annala Namme Kante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యేసుని నమ్ముకో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రాజ్యం నీదే మేలుకో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Yesuni Nammuko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 Neede Meluko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నీదే ఏలుకో       ||జీవితమంటే||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Neede Eluko       ||Jeevithamante||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నమ్ముకున్నాడు యేసయ్యా – అమ్ముకున్నాడు శిష్యుడు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కొరకై వచ్చాడమ్మా – ప్రాణాలే తీసారమ్మా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Nammukunnaadu Yesayyaa – Ammukunnaadu Shishyudu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Korakai Vachchaadammaa – Praanaale Theesaarammaa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మనుషులలోనే…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మనుషులలోనే – మమతలు 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Manushulalone…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Manushulalone – Mamathalu Levu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మంచితనానికి రోజులు కావు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సమయం మనకు లేదమ్మా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Manchithanaaniki Rojulu Kaavu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 Manaku Ledammaa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2026-02-25T09:25:53Z</dcterms:created>
  <dcterms:modified xsi:type="dcterms:W3CDTF">2026-02-25T09:25:53Z</dcterms:modified>
</cp:coreProperties>
</file>