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ఆశీర్వాదంబుల్ మా మీద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Aasheervaadambul Maa Meeda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ఈనాడే వర్షింపు మీశ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నిండు దీవెనలన్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Eenaade Varshimpu Meesha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Nindu Deevenalan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నామమందున వేడి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సన్నుతి బ్రౌర్ధింతుము     || ఇమ్మాహి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Naamamanduna Vedi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Sannuthi Brourdhinthumu        || Immaahi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ఆశీర్వాదంబుల్ మా మీద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వర్షింపజేయు మీశ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Aasheervaadambul Maa Meeda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Varshimpajeyu Meesha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ఆశతో నమ్మి యున్నాము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సత్య వాగ్దత్తము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Aashatho Nammi Yunnaamu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Sathya Vaagdaththamu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ఇమ్మాహి మీద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క్రుమ్మరించుము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Immaahi Meeda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Krummarinchumu Devaa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క్రమ్మర ప్రేమ వర్షంబున్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గ్రుమ్మరించుము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Krammara Prema Varshambun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Grummarinchumu Devaa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దేవా పంపింపవయ్యా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దీవెన ధారలన్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Deva Pampimpavayyaa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Deevena Dhaaralan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దాహమెల్లను బాపు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మాధుర్యమౌ వర్షమున్      || ఇమ్మాహి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Daahamellanu Baapu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Maadhuryamou Varshamun       || Immaahi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మీద కురియించు మీశ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ప్రవాహంబులన్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Meeda Kuriyinchu Meesha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Pravaahambulan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 దేశంబు మీద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క్షామంబు పోనట్లుగన్        || ఇమ్మాహి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 Deshambu Meeda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Kshaamambu Ponatlugan         || Immaahi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2026-02-25T09:18:25Z</dcterms:created>
  <dcterms:modified xsi:type="dcterms:W3CDTF">2026-02-25T09:18:25Z</dcterms:modified>
</cp:coreProperties>
</file>