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Thou Fount of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to grace how great a debtor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 I’m constrained to be!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Thy goodness, like a fetter,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Bind my wandering heart to Thee.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Prone to wander, Lord, I feel 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Prone to leave the God I love;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Here’s my heart, O take and seal 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Seal it for Thy courts above.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that day when freed from sinning,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shall see Thy lovely face;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Clothed then in blood washed linen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I’ll sing Thy sovereign grace;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my Lord, no longer tarry,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my ransomed soul away;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thine angels now to carry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 to realms of endless day.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Thou Fount of every blessing,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Tune my heart to sing Thy grace;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Streams of mercy, never ceasing,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for songs of loudest praise.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me some melodious sonnet,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Sung by flaming tongues above.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mount! I’m fixed upon it,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Mount of Thy redeeming love.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 raise my Ebenezer;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by Thy great help I’ve come;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hope, by Thy good pleasure,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Safely to arrive at home.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sought me when a stranger,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Wandering from the fold of God;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He, to rescue me from danger,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Interposed His precious blood;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2026-02-25T09:18:44Z</dcterms:created>
  <dcterms:modified xsi:type="dcterms:W3CDTF">2026-02-25T09:18:44Z</dcterms:modified>
</cp:coreProperties>
</file>