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notesMasterIdLst>
    <p:notesMasterId r:id="rId3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my soul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more day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make a way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Him show you how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can lay this down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'cause you're not alone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and now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can be honest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won't try to promise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someday it all works out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'cause this is the valley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even now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breathing 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dry bones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there will be dancing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will be beauty where beauty was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Ash and stone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much I know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my soul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not alone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my soul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how you worry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a place where fear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 to face the God you know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more day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make a way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Him show you how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can lay this down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'cause you're not alone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not strong enough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can't take anymore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can lay it down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can lay it down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my shipwrecked faith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never get me to shore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can lay it down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can lay it down</a:t>
            </a:r>
            <a:endParaRPr lang="en-US" sz="4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he find me here?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he keep me from going under?</a:t>
            </a:r>
            <a:endParaRPr lang="en-US" sz="4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my soul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not alone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how you're weary from fearing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lost control</a:t>
            </a:r>
            <a:endParaRPr lang="en-US" sz="4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a place where fear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 to face the God you know</a:t>
            </a:r>
            <a:endParaRPr lang="en-US" sz="4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more day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make a way</a:t>
            </a:r>
            <a:endParaRPr lang="en-US" sz="4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Him show you how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can lay this down</a:t>
            </a:r>
            <a:endParaRPr lang="en-US" sz="4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'cause you're not alone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my soul</a:t>
            </a:r>
            <a:endParaRPr lang="en-US" sz="4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not alone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was the one thing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didn't see coming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no one would blame you though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 cried in private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 tried to hide it away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no one knows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one will see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 stop believing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my soul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not alone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a place where fear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 to face the God you know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2026-02-25T09:26:22Z</dcterms:created>
  <dcterms:modified xsi:type="dcterms:W3CDTF">2026-02-25T09:26:22Z</dcterms:modified>
</cp:coreProperties>
</file>