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మార్గము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Maargamu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సత్యము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Sathyamu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జీవమని పాడెదం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Jeevamani Paadedam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దేవుడు ఆధారభూతుడు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దేవుడు ఓదార్పునిచ్చును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Devudu Aadhaarabhoothudu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Devudu Odaarpu Nichchunu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అవసరములో ఆదుకొను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రోగములన్నిటిని స్వస్థపరచువాడు 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Avasaramulo Aadhukonu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Rogamulannitini Swasthaparachuvaadu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సర్వము యేసే నా సమస్తము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సంగీతము ఆనందముతో పాడుదం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Sarvamu Yese Naa Samasthamu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Sangeethamu Aanandamutho Paadudam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అవసరములో ఆదుకొను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రోగములన్నిటిని స్వస్థపరచువాడు        ||యేసే 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Avasaramulo Aadhukonu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Rogamulannitini Swasthaparachuvaadu       ||Yese 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 ఆర్ ది వే యు ఆర్ ది ట్రూత్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 ఆర్ ది లైఫ్ మై లార్డ్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way You are the Truth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Life My Lord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2026-02-25T08:37:22Z</dcterms:created>
  <dcterms:modified xsi:type="dcterms:W3CDTF">2026-02-25T08:37:22Z</dcterms:modified>
</cp:coreProperties>
</file>