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నన్ను కోరుకున్నావు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Nannu Korukunnaavu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నన్ను కోరుకున్నావు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నన్ను చేరుకున్నావు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Nannu Korukunnaavu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Nannu Cherukunnaavu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నన్ను విడిపించావు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నన్ను విడువనన్నావు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Nannu Vidipinchaavu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Nannu Viduvanannaavu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ప్రేమ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 ప్రేమ నీడయ్యా (2)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Prema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 Prema Needayyaa (2)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అరచేతిలో నను చెక్కుకున్నావు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 నన్ను ఎన్నుకున్నావు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Arachethilo Nanu Chekkukunnaavu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 Nannu Ennukunnaavu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రాజ్యములో నను దాచి ఉంచావు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నామములో నను రక్షించావు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Raajyamulo Nanu Daachi Unchaavu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Naamamulo Nanu Rakshinchaavu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వాక్యముతో నను శుద్ధి చేసావు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రక్తముతో నను కడిగివేసావు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Vaakyamutho Nanu Shuddhi Chesaavu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Rakthamutho Nanu Kadigivesaavu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వాగ్ధానముతో నన్ను స్థిరపరచావు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నను నింపివేసావు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Vaagdhaanamutho Nannu Sthiraparachaavu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Nanu Nimpivesaavu       ||Entha||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2026-02-25T09:26:08Z</dcterms:created>
  <dcterms:modified xsi:type="dcterms:W3CDTF">2026-02-25T09:26:08Z</dcterms:modified>
</cp:coreProperties>
</file>