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పరవశించెద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Paravashincheda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పరవశించెద నీ వాక్యములో  పరవశించి నే పాడెద నీ సన్నిధిలో (2)  నీ వాక్యమే నన్ను బ్రతికించినది  నీ వాక్యమే నన్ను నడిపించినది (2)  ఆరాధన స్తుతి ఆరాధన  నా ప్రాణమైన దేవా నీకారాధన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Paravashincheda Nee Vaakyamulo  Paravashinchi Ne Paadeda Nee Sannidhilo (2)  Nee Vaakyame Nannu Brathikinchinadi  Nee Vaakyame Nannu Nadipinchinadi (2)  Aaraadhana Sthuthi Aaraadhana  Naa Praanamaina Devaa Neekaaraadhana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 సన్నిధిలో నేనున్నపుడు  వాక్యమనే పాలతో నను పోషించితివి (2)  నీ వాక్యమే నాకు సత్యము జీవము  నీ వాక్యమే నా పాదములకు దీపము (2)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 Sannidhilo Nenunnappudu  Vaakyamane Paalatho Nanu Poshinchithivi (2)  Nee Vaakyame Naaku Sathyamu Jeevamu  Nee Vaakyame Naa Paadamulaku Deepamu (2)  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 బంధాలు కృంగదీసినపుడు  వాక్యమనే నీ మాటతో నన్నాదరించితివి (2)  నీ వాక్యమే నను బలపరచినది  నీ వాక్యమే నీలో స్థిరపరచినది (2)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 Bandhaalu Krungadeesinapudu  Vaakyamane Nee Maatatho Nannaadarinchithivi (2)  Nee Vaakyame Nanu Balaparachinadi  Nee Vaakyame Neelo Sthiraparachinadi (2)       ||Aaraadhana||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2026-02-25T09:28:02Z</dcterms:created>
  <dcterms:modified xsi:type="dcterms:W3CDTF">2026-02-25T09:28:02Z</dcterms:modified>
</cp:coreProperties>
</file>