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సీయోను రారాజు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Seeyonu Raaraaju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సీయోను రారాజు- తన స్వాస్త్యము కొరకై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రానై యుండగా - త్వరగా రానై యుండగా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Pallavi|| Seeyonu Raaraaju- Thana Svaasthyamu Korakai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Raanai Yundagaa - Thvaragaa Raanai Yundagaa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సంపూర్త సిద్ధినొంద స్లిరపదెదము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సంఘ సహవాసములో - ప్రేమ సామ్రాజ్యములో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Sampoortha Siddhinonda Slirapadedamu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Sanggha Sahavaasamulo - Prema Saamraajyamulo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వివేచించుమా - భ్రమ పరచు ప్రతి ఆత్మను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ఏర్పరచబడినవారే - తోట్రిల్లుచున్న కాలమిదే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వీర విజయముతో - నడిపించుచున్న పరిశుద్ధాత్మునికి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విధేయులమై నిలిచియుందము ||సీయోను||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అధైర్య పడకు - వదంతులెన్నో విన్నాను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ఆత్మాభిషేకము కలిగి - కృపలో నిలిచే కాలమిదే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నిత్య మహిమకు అలంకరించు - పరిశుద్ధాత్మునిలో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నిరంతరము ఆనందిచెదము ||సీయోను||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ఆశ్చర్యపడకు - ఆకాశ శక్తులు కదలినను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దైవ కుమారులందరు ప్రత్యక్షమయ్యే కాలమిదే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ఆర్భాటముగా రారాజు యేసు దిగివచ్చే వేళ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రూపాంతరము మనము పొందెదము ||సీయోను||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2026-08-11T18:38:59Z</dcterms:created>
  <dcterms:modified xsi:type="dcterms:W3CDTF">2026-08-11T18:38:59Z</dcterms:modified>
</cp:coreProperties>
</file>