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notesMasterIdLst>
    <p:notesMasterId r:id="rId3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Hymn of Heaven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Standing face to face,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You, who died and rose again.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Holy, holy are You Lord!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every prayer we prayed in desperation,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songs of faith,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sang through doubt and fear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end, we'll see that it was worth it,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You return to wipe away our tears!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will be a day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all will bow before You!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will be a day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death will be no more!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Standing face to face,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You, who died and rose again.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Holy, holy are You Lord!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on that day, we join the resurrection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stand beside the heroes of the faith.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"He will wipe away every tear from their eyes,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death shall be no more,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one voice, a thousand generations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Sing, "Worthy is the Lamb who was slain!"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on that day, we join the resurrection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stand beside the heroes of the faith.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one voice, a thousand generations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Sing, "Worthy is the Lamb who was slain!"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You shall reign!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let it be today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shout the Hymn of Heaven!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angels and the Saints,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raise a mighty roar!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 to our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gave us life beyond the grave!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Holy, holy are You Lord!</a:t>
            </a:r>
            <a:endParaRPr lang="en-US" sz="4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let it be today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shout the Hymn of Heaven!</a:t>
            </a:r>
            <a:endParaRPr lang="en-US" sz="4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angels and the Saints,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raise a mighty roar!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Neither shall there be mourning,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 crying, nor pain anymore,</a:t>
            </a:r>
            <a:endParaRPr lang="en-US" sz="4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 to our,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gave us life beyond the grave!</a:t>
            </a:r>
            <a:endParaRPr lang="en-US" sz="4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Holy, holy are You Lord!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Holy, holy are You Lord!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former things have passed away.”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“Holy, holy, holy, is the Lord God Almighty,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was and is and is to come!”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Revelation 21:3-4, 4:8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 long to breathe the air of Heaven,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pain is gone and mercy fills the streets,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look upon the One who bled to save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walk with You for all eternity.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will be a day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all will bow before You!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will be a day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death will be no more!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2026-08-24T07:34:08Z</dcterms:created>
  <dcterms:modified xsi:type="dcterms:W3CDTF">2026-08-24T07:34:08Z</dcterms:modified>
</cp:coreProperties>
</file>