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ప్రేమకు హద్దు లేదయా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Premaku Haddu Ledayaa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ప్రేమకు హద్దు లేదయా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ప్రేమకు కొలత లేదయా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Premaku Haddu Ledayaa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Premaku Kolatha Ledayaa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ప్రేమకు సాటి రారయా.. ఎవ్వరు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పొగడదగిన ప్రేమమూర్తివి నీవయా.. యేసయ్యా       ||నీదు||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Premaku Saati Raarayaa.. Evvaru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Pogadadagina Premamoorthivi Neevayaa.. Yesayyaa       ||Needu||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 తండ్రులు చూపలేని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తనయులివ్వని తేటనైన ప్రేమ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Thalli Thandrulu Choopaleni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Thanayulivvani Thetanaina Prema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పేదలకు నిరు పేదలకు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విధవలకు అనాథలకు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Pedalaku Niru Pedalaku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Vidhavalaku Anaathalaku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బంధు మిత్రులు చూపలేని ప్రేమా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కొనియాడదగిన ప్రేమమూర్తివి నీవయా.. యేసయ్యా      ||నీదు||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Bandhu Mithrulu Choopaleni Premaa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Koniyaadadagina Premamoorthivi Neevayaa.. Yesayyaa        ||Needu||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నరులకై నర రూపమైన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పరము చేర్చగ ప్రాణమిచ్చిన ప్రేమ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Narulakai Nara Roopamaina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Paramu Cherchaga Praanamichchina Prema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దొంగలకు వ్యభిచారులకును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కౄరులకు నర హంతకులకు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Dongalaku Vyabhichaarulakanu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Kroorulaku Nara Hanthakulaku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మనుజులివ్వని మధురమైన ప్రేమా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కీర్తించదగిన ప్రేమమూర్తివి నీవయా.. యేసయ్యా      ||నీదు||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Manujulivvani Madhuramaina Premaa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Keerthinchadagina Premamoorthivi Neevayaa.. Yesayyaa       ||Needu||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2026-02-25T09:26:24Z</dcterms:created>
  <dcterms:modified xsi:type="dcterms:W3CDTF">2026-02-25T09:26:24Z</dcterms:modified>
</cp:coreProperties>
</file>