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నన్ను నడుపునను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Nannu Nadupunanu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నన్ను నడిపించున్ -  తన స్వంత చేతితో నడిపించున్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Nannu Nadipinchun -  Thana Svantha Chethitho Nadipinchun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విశ్వాసముతో తన వెంబడి నే -  వెళ్ళెద నన్ను నడుపును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Vishvaasamutho Thana Vembadi Ne -  Velleda Nannu Nadupunu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ఆయన నన్ను నడుపునను - ఆలోచనే నా కాధారం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 నేమిచేసిన నెట్లున్నన్ - దేవునిచేయి నన్నడుపును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Aayana Nannu Nadupunanu - Aalochane Naa Kaadhaaran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 Nemichesina Netlunnan - Devunicheyi Nannadupunu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ఒకనాడు చిమ్మ చీకటిలో - మరునాడు పూలపొదరింట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విశ్రాంతిలో కలతలలో నన్ - దేవుని హస్తమే నన్నడుపున్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Okanaadu Chimma Cheekatilo - Marunaadu Poolapodarinta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Vishraanthilo Kalathalalo Nan - Devuni Hasthame Nannadupun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సణుగు గొణుగుల మాని నీ - చేయి పట్టుకొనెద నా ప్రభో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సదా సంతృప్తితో యుండెద - దేవుని హస్తమే నన్నడుపున్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Sanugu Gonugula Maani Nee - Cheyi Pattukoneda Naa Prabho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Sadaa Santhrupthitho Yundeda - Devuni Hasthame Nannadupun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భువిలోన నా పని కాగానే - నీ కృపచే జయమరయగనే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చావునకైన భయపడను - యోర్దాను ద్వారా నడిపెదవు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Bhuvilona Naa Pani Kaagaane - Nee Krupache Jayamarayagane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Chaavunakaina Bhayapadanu - Yordaanu Dvaaraa Nadipedavu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2026-08-11T18:37:58Z</dcterms:created>
  <dcterms:modified xsi:type="dcterms:W3CDTF">2026-08-11T18:37:58Z</dcterms:modified>
</cp:coreProperties>
</file>