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అపవాది క్రియలను లయపరచ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Apavaadi Kriyalanu Layaparacha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అపవాది క్రియలను లయపరచ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Apavaadi Kriyalanu Layaparacha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యేసు ప్రత్యక్షమాయెను (2)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Yesu Prathyakshamaayenu (2)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పరమును విడచి భువకేతెంచె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Paramunu Vidachi Bhuvakethenche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పరమ రక్షకుడు మనకోసమే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Parama Rakshakudu Manakosame (2)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Happy Happy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Happy Happy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Happy Christmas (4)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Happy Christmas (4)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దూత తెలిపెను శుభవార్త గొల్లలకు రక్షకుడు జన్మించెనని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Dootha Thelipenu Shubhavaartha Gollalaku Rakshakudu Janminchenani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తార చూపెను మార్గము జ్ఞానులకు రక్షకుని ఆరాధించను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Thaara Choopenu Maargamu Gnaanulaku Rakshakuni Aaraadhinchanu (2)</a:t>
            </a:r>
            <a:endParaRPr lang="en-US" sz="3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గొల్లలు జ్ఞానులు తరలి వచ్చారు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Gollalu Gnaanulu Tharali Vachchaaru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బంగారు సాంబ్రాణి బోళము తెచ్చారు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Bangaaru Saambraani Bolamu Thechchaaru (2)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ఆరాధించారు ఆ దినమున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Aaraadhinchaaru Aa Dinamuna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ఆనందించారు ప్రతి దినమున (2)    ||Happy||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Aanandinchaaru Prathi Dinamuna (2) ||Happy||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చింతపడకిక దిగులుపడకిక శాంతి సమాధానం ఇచ్చెనుగా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Chinthapadakika Digulupadakika Shaanthi Samaadhaanam Ichchenugaa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భయపడకిక కృంగిపోకిక నిత్యము తోడుండి నడుపునుగా (2) 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Bhayapadakika Krungipokika Nithyamu Thodundi Nadupunugaa (2)</a:t>
            </a:r>
            <a:endParaRPr lang="en-US" sz="3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మరణభయము లేదిక మనకు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Marana Bhayamu Ledika Manaku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మరణపు ముల్లును విరిచెగ మన యేసు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Maranapu Mullunu Virichega Mana Yesu (2)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ఆరాధించుదాం ఈ దినమున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Aaraadhinchudaam Ee Dinamuna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ఆనదించుదాం ప్రతి దినమున (2)    ||Happy||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Aanandinchudaam Prathi Dinamuna (2) ||Happy||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2026-10-04T04:44:42Z</dcterms:created>
  <dcterms:modified xsi:type="dcterms:W3CDTF">2026-10-04T04:44:42Z</dcterms:modified>
</cp:coreProperties>
</file>