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 నీదు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 Needu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శక్తిని నేను కోరెదను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విడిపించు నా దేవా (2)       ||నన్ను బలపరచెను||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Shakthini Nenu Koredanu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Vidipinchu Naa Devaa (2)       ||Nannu Balaparachenu||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 నీదు కృప – విడనాడని నీ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బలపరచెను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 Needu Krupa – Vidanaadani Nee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Balaparachenu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స్థిరపరచెను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బలపరచెను – నన్ను వెంబడించెను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Sthiraparachenu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Balaparachenu – Nannu Vembadinchenu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స్థిరపరచెను (2)        ||ఎడబాయని||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Sthiraparachenu (2)         ||Edabaayani||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లోయలలో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దాటించిన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Loyalalo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Daatinchina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బోనులలో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విడిపించిన ప్రభువా (2)       ||నన్ను బలపరచెను||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Bonulalo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Vidipinchina Prabhuvaa (2)       ||Nannu Balaparachenu||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నేనున్నతమైన స్థితిలో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ఉండాలని ఆశించితివా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Nenunnathamaina Sthithilo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Undaalani Aashinchithivaa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అర్హత నాకు లేకున్నా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నీకు చాలునంటివే (2)       ||నన్ను బలపరచెను||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Arhatha Naaku Lekunnaa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Neeku Chaalunantive (2)       ||Nannu Balaparachenu||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నేనెదుర్కొనలేని పరిస్థితులు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ఎదుట ఉన్నవి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Nenedurkonaleni Paristhithulu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Yeduta Unnavi Devaa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2026-02-25T09:27:03Z</dcterms:created>
  <dcterms:modified xsi:type="dcterms:W3CDTF">2026-02-25T09:27:03Z</dcterms:modified>
</cp:coreProperties>
</file>