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వందనము నిమ్ము ప్రభు యేసునకు జై జై యనిపాడు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Vandanamu Nimmu Prabhu Yesunaku Jai Jai Yanipaadu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వందనము నిమ్ము (2) - ప్రభు యేసునకు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Vandanamu Nimmu (2) - Prabhu Yesunaku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జై యనిపాడు (2) - వందనము నిమ్ము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Jai Yanipaadu (2) - Vandanamu Nimmu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జీవితపు ప్రముఖుడు ప్రభువే (2)- నన్నేలెడు ప్రభు నా రాజాయనే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యుగుయుగ మహిమ ప్రభువునకే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Jeevithapu Pramukhudu Prabhuve (2)- Nanneledu Prabhu Naa Raajaayane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Yuguyuga Mahima Prabhuvunake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పాడుచుండెదను - భజియించెదను జయధ్వనుల జేతున్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Paaduchundedanu - Bhajiyinchedanu Jayadhvanula Jethun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ఆదర్శము మహిమయు తానే - తన యధికారము సర్వము నేలును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నామము బహు అద్భుతము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Aadarshamu Mahimayu Thaane - Thana Yadhikaaramu Sarvamu Nelunu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Naamamu Bahu Adbhuthamu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యెహోవా బహుస్తుతికి యోగ్యుడు - భక్తుల స్మరణ నీతియు నాయనే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మహాప్రభావము గలవాడు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Yehovaa BahuSthuthiki Yogyudu - Bhakthula Smarana Neethiyu Naayane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Mahaaprabhaavamu Galavaadu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బుద్దియు బలము జ్ఞానము ప్రభువే - తన నీతి బహు ఉన్నతమైనది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సైన్యముల కధిపతి నా తోడు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Buddiyu Balamu Gnaanamu Prabhuve - Thana Neethi Bahu Unnathamainadi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Sainyamula Kadhipathi Naa Thodu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2026-08-11T18:48:25Z</dcterms:created>
  <dcterms:modified xsi:type="dcterms:W3CDTF">2026-08-11T18:48:25Z</dcterms:modified>
</cp:coreProperties>
</file>