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74552" cy="2743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Wonderful Grace of Jesus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Wonderful grace of Jesus,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Greater than all my sin;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shall my tongue describe it,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shall its praise begin?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away my burden,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Setting my spirit free;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wonderful grace of Jesus reaches me.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[Men]                                      [Ladies]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Wonderful the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Matchless grace                  The matchless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Jesus                              Grace of Jesus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Deeper than the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Mighty rolling sea                The rolling sea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Higher than the                          Wonderful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Mountain, sparkling                         Grace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a fountain                         All sufficient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sufficient grace                           For me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even me                             For even me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[ALL Together]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Broader than the scope of my transgressions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Greater far than all my sin and shame;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magnify the precious Name of Jesus.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 His Name!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Wonderful grace of Jesus,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Reaching to all the lost,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it I have been pardoned,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Saved to the uttermost,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Chains have been torn asunder,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Giving me liberty;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wonderful grace of Jesus reaches me.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[Men]                                      [Ladies]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Wonderful the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Matchless grace                  The matchless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Jesus                              Grace of Jesus</a:t>
            </a:r>
            <a:endParaRPr lang="en-US" sz="4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Deeper than the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Mighty rolling sea                The rolling sea</a:t>
            </a:r>
            <a:endParaRPr lang="en-US" sz="4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Higher than the                          Wonderful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Mountain, sparkling                         Grace</a:t>
            </a:r>
            <a:endParaRPr lang="en-US" sz="4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a fountain                         All sufficient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sufficient grace                           For me</a:t>
            </a:r>
            <a:endParaRPr lang="en-US" sz="4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even me                             For even me</a:t>
            </a:r>
            <a:endParaRPr lang="en-US" sz="4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[ALL Together]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Broader than the scope of my transgressions</a:t>
            </a:r>
            <a:endParaRPr lang="en-US" sz="4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Greater far than all my sin and shame;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magnify the precious Name of Jesus.</a:t>
            </a:r>
            <a:endParaRPr lang="en-US" sz="4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 His Name!</a:t>
            </a:r>
            <a:endParaRPr lang="en-US" sz="4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Wonderful grace of Jesus,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Reaching the most defiled,</a:t>
            </a:r>
            <a:endParaRPr lang="en-US" sz="4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its transforming power,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Making him God's dear child,</a:t>
            </a:r>
            <a:endParaRPr lang="en-US" sz="4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Purchasing peace and Heaven,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all eternity;</a:t>
            </a:r>
            <a:endParaRPr lang="en-US" sz="4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wonderful grace of Jesus reaches me.</a:t>
            </a:r>
            <a:endParaRPr lang="en-US" sz="4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[Men]                                      [Ladies]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Wonderful the</a:t>
            </a:r>
            <a:endParaRPr lang="en-US" sz="4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Matchless grace                  The matchless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Jesus                              Grace of Jesus</a:t>
            </a:r>
            <a:endParaRPr lang="en-US" sz="4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Deeper than the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Mighty rolling sea                The rolling sea</a:t>
            </a:r>
            <a:endParaRPr lang="en-US" sz="4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Higher than the                          Wonderful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Mountain, sparkling                         Grace</a:t>
            </a:r>
            <a:endParaRPr lang="en-US" sz="4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a fountain                         All sufficient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sufficient grace                           For me</a:t>
            </a:r>
            <a:endParaRPr lang="en-US" sz="4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even me                             For even me</a:t>
            </a:r>
            <a:endParaRPr lang="en-US" sz="4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[ALL Together]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Broader than the scope of my transgressions</a:t>
            </a:r>
            <a:endParaRPr lang="en-US" sz="4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Greater far than all my sin and shame;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magnify the precious Name of Jesus.</a:t>
            </a:r>
            <a:endParaRPr lang="en-US" sz="4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 His Name!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2026-08-24T07:35:49Z</dcterms:created>
  <dcterms:modified xsi:type="dcterms:W3CDTF">2026-08-24T07:35:49Z</dcterms:modified>
</cp:coreProperties>
</file>