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Krupa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దేవా! నీ కృప నిరంతరం - మారనిదెపుడు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 గలది ప్రియ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Devaa! Nee Krupa Nirantharan - Maaranidepudu Naa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 Galadi Priya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పాపినగు నన్ను ఓ ప్రభువా - పరిశుద్ధ పరచెను నీ కృపయే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స్వాస్థ్యము నొందుటకు - ప్రేమతో నన్ను పిలచితివే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భాగ్యము పొందుటకు - రక్షక యేసు నీ కృపయే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నీతో నుండుటకు - నిత్య జీవము నిచ్చితివే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జీవితం చేయుటకు - విజయము నిచ్చెను నీ కృపయే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బాధలు అన్నిటిలో - శక్తినొసంగి నడిపితివే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 నడుపుము ఓ దేవా - క్రుపలో నింపుము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కృపలో నన్ను నడిపి - నిన్నెదుర్కొనుటకు శక్తి 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2026-08-11T18:38:47Z</dcterms:created>
  <dcterms:modified xsi:type="dcterms:W3CDTF">2026-08-11T18:38:47Z</dcterms:modified>
</cp:coreProperties>
</file>