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రక్త ధారలే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Raktha Dhaarale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రక్త ధారలే – మా జీవనాధారాము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సిల్వ మార్గమే – మా మోక్ష భాగ్యము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Raktha Dhaarale – Maa Jeevanaadhaaraamu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Silva Maargame – Maa Moksha Bhaagyamu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సిల్వ రాజ – క్రీస్తు రాజ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నీతి రాజ – యేసు రాజ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Silva Raaja – Kreesthu Raaja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Neethi Raaja – Yesu Raaja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మాలోన పలికించు జీవన రాగము – నీ ఆర్తనాదములే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మాలోన వెలిగించు జీవన జ్యోతులు – నీ సిల్వ రూపమే        ||ఓ సిల్వ||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Maalona Palikinchu Jeevana Raagamu Nee Aarthanaadamule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Maalona Veliginchu Jeevana Jyothulu Nee Silva Roopame   (2)      ||O Silva||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మమ్మును నడిపించు పరలోకమునకు – నీ సత్య వాక్యమే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పాపపు చీకట్లు పారద్రోలెను – నీ నీతి ప్రభావమే       ||ఓ సిల్వ||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Mammunu Nadipinchu Paralokamunaku Nee Sathya Vaakyame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Paapapu Cheekatlu Paaradrolenu Nee Neethi Prabhaavame (2)       ||O Silva||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సిలువ మరణము మనుజాళికంత – కలిగించె రక్షణ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మరణ విజయము జగమందు వెలుగొందు – క్రైస్తవ విజయమై        ||ఓ సిల్వ||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Siluva Maranamu Manujaalikantha Kaliginche Rakshana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Marana Vijayamu Jagamandu Velugondu Kraisthava Vijayamai (2)    ||O Silva||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2026-02-25T09:27:49Z</dcterms:created>
  <dcterms:modified xsi:type="dcterms:W3CDTF">2026-02-25T09:27:49Z</dcterms:modified>
</cp:coreProperties>
</file>