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Here I am to Worship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for love’s sake became poor      || Here I am ||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I’ll never know How much it cost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see my sin up on that cross (2)      || Here I am ||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Light of the world,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stepped down into darkness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Opened my eyes, let me see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Beauty that made,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This heart adore you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Hope of a life spent with you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Here I am to worship,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Here I am to bow down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Here I am to say that you’re my God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You’re altogether lovely,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Altogether worthy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Altogether wonderful to me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King of all days Oh so highly exalted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Glorious in Heaven above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Humbly you came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the earth you created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2026-02-25T09:28:59Z</dcterms:created>
  <dcterms:modified xsi:type="dcterms:W3CDTF">2026-02-25T09:28:59Z</dcterms:modified>
</cp:coreProperties>
</file>