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ప్రియరాగం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Priyaraagam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ప్రియరాగం పలికే నవ గీతం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ప్రేమే మన కోసం వెలసే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Priyaraagam Palike Nava Geetham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Preme Mana Kosam Velase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శాంతి మురిసింది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మనసుల్లో రాగాల కాంతి విరిసింది        ||నేడే||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Shaanthi Murisindi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Manasullo Raagaala Kaanthi Virisindi       ||Nede||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దివినేలు దేవుడు ఉదయించగానే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ఇలలోన ప్రకృతి పులకించెగా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Divinelu Devudu Udayinchagaane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Ilalona Prakruthi Pulakinchegaa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దూతలు స్తుతియించగానే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జగమంతా ఉప్పొంగి నర్తించెగా           ||నేడే||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Doothalu Sthuthiyinchagaane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Jagamanthaa Uppongi Narthinchegaa       ||Nede||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మనిషైన సుతుడు జనియించగానే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విశ్వాన గోళాలు విభవించెగా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Manishaina Suthudu Janiyinchagaane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Vishwaana Golaalu Vibhavinchegaa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చిన్నారి యేసుని చిరునవ్వుతోనే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 కాంతి లోకాన ప్రభవించెగా        ||నేడే||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Chinnaari Yesuni Chirunavvuthone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 Kaanthi Lokaana Prabhavinchegaa        ||Nede||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క్రిస్మస్ మెర్రీ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క్రిస్మస్ టు యు…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Christmas Merry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Christmas to you…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శాంతి మురిసింది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మనస్సులో రాగాల కాంతి విరిసింది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Shaanthi Murisindi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Manasullo Raagaala Kaanthi Virisindi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2026-02-25T08:36:50Z</dcterms:created>
  <dcterms:modified xsi:type="dcterms:W3CDTF">2026-02-25T08:36:50Z</dcterms:modified>
</cp:coreProperties>
</file>