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మమ్ముం ప్రేమం జూచి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 Preman Joochi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మమ్ముం ప్రేమం జూచి దేవుండు - మాకు బోధపరపంగ = ఇమ్ముగాను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లేఖనముల - నిచ్చె మాకు భూమిపై [మమ్ము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 Preman Joochi Devundu - Maaku Bodhaparapangga = Immugaanu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Lekhanamula - Nichche Maaku Bhoomipai [Mammu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మొగంబు నద్దమందు - మేము చూచునట్లుగ = మేము గాన వచ్చు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మాస్టితి - మిగులం దేటగ నందులో || మమ్ము!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Mogambu Naddamandu - Memu Choochunatluga = Memu Gaana Vachchu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Maastithi - Migulan Detaga Nandulo || Mammu!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పాప మనెడు బురద గోతిని - బడిన మమ్ము నెత్తంగా = పాప రహితుండైన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ప్రాణ మిచ్చెను బ్రేమచే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Paapa Manedu Burada Gothini - Badina Mammu Neththanggaa = Paapa Rahithundaina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Praana Michchenu Bremache Mammu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పాప మంతయు వీడి మేము - భక్తి సరణిని నడువంగం = ప్రాపుగాం 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నిచ్చెం - ప్రాణసఖుండగు యేసుండు || మమ్ము!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Paapa Manthayu Veedi Memu - Bhakthi Saranini Naduvanggan = Praapugaan 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Nichchen - Praanasakhundagu Yesundu || Mammu!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సకల జనులు లేఖనముల - సత్యములను దెలియుచు = అకలుషముగ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వానినమ్మంగ - నంపు మాత్మను రక్షకా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Sakala Janulu Lekhanamula - Sathyamulanu Deliyuchu = Akalushamuga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Vaaninammangga - Nampu Maathmanu Rakshakaa Mammu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2026-08-11T18:43:03Z</dcterms:created>
  <dcterms:modified xsi:type="dcterms:W3CDTF">2026-08-11T18:43:03Z</dcterms:modified>
</cp:coreProperties>
</file>