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నామంలో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Naamamlo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నామంలో శక్తి ఉన్నదయ్యా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యేసయ్య నామంలో శక్తి ఉన్నదయ్యా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Naamamlo Shakthi Unnadayyaa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Yesayya Naamamlo Shakthi Unnadayyaa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నమ్మితే చాలు నీవు – పొందుకుంటావు శక్తిని (2)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Nammithe Chaalu Neevu – Pondukuntaavu Shakthini (2)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పాపాలను క్షమియించే – శక్తి కలిగినది యేసయ్య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పవిత్రపరచే – శక్తి కలిగినది యేసయ్య నామం (2)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Paapaalanu Kshamiyinche – Shakthi Kaliginadi Yesayya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Pavithraparache – Shakthi Kaliginadi Yesayya Naamam (2)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రోగికి స్వస్థతనిచ్చే – శక్తి కలిగినది యేసయ్య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మనసుకు నెమ్మదినిచ్చే – శక్తి కలిగినది యేసయ్య నామం (2)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Rogiki Swasthathanichche – Shakthi Kaliginadi Yesayya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Manasuku Nemmadinichche – Shakthi Kaliginadi Yesayya Naamam (2)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దురాత్మలను పారద్రోలే – శక్తి కలిగినది యేసయ్య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దుఃఖితులను ఆదరించే – శక్తి కలిగినది యేసయ్య నామం (2)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Duraathmalanu Paaradrole – Shakthi Kaliginadi Yesayya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Dukhithulanu Aadarinche – Shakthi Kaliginadi Yesayya Naamam (2)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సృష్టిని శాసించగలిగిన – శక్తి కలిగినది యేసయ్య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మృతులను లేపగలిగిన – శక్తి కలిగినది యేసయ్య నామం (2)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Srushtini Shaashinchagaligina – Shakthi Kaliginadi Yesayya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Mruthulanu Lepagaligina – Shakthi Kaliginadi Yesayya Naamam (2)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పాతాళాన్ని తప్పించే – శక్తి కలిగినది యేసయ్య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పరలోకానికి చేర్చే – శక్తి కలిగినది యేసయ్య నామం (2)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Paathaalaanni Thappinche – Shakthi Kaliginadi Yesayya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Paralokaaniki Cherche – Shakthi Kaliginadi Yesayya Naamam (2)        ||Yesayya||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2026-02-25T08:37:54Z</dcterms:created>
  <dcterms:modified xsi:type="dcterms:W3CDTF">2026-02-25T08:37:54Z</dcterms:modified>
</cp:coreProperties>
</file>