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He lives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then one day, I’ll cross the river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I’ll fight life’s final, war with pain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then as death, gives way to victory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I’ll see the lights, of glory and, I’ll know He lives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sent His Son, they called Him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came to love, heal and forgive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lived and died, to buy my pardon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empty grave, is there to prove, my Savior lives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He lives,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face tomorrow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He lives,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fear is gone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I know,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holds the future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life is worth,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living just, because He lives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sweet to hold, a newborn baby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feel the pride, and joy He brings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greater still, the calm assurance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child can face, uncertain days, because He lives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2026-02-25T09:18:29Z</dcterms:created>
  <dcterms:modified xsi:type="dcterms:W3CDTF">2026-02-25T09:18:29Z</dcterms:modified>
</cp:coreProperties>
</file>