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తలచినా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Thalachinaa Edi Adiginaa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స్థితి గమనించి నన్నూ ప్రేమించి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కొరకై కల్వరిలో యాగమైతివి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Sthithi Gamaninchi Nannoo Preminchi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Korakai Kalvarilo Yaagamaithivi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యాగమే నా మోక్ష మార్గము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నీయందే నిత్యజీవము (2) ప్రభువా         ||ఎన్ని||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Yaagame Naa Moksha Maargamu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Neeyande Nithyajeevmu (2) Prabhuvaa     ||Enni||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తలచినా ఏది అడిగినా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జరిగేది నీ చిత్తమే (2)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Thalachinaa Edi Adiginaa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Jarigedi Nee Chiththame (2)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వాక్కుకై వేచియుంటిని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ప్రార్థన ఆలకించుమా (2)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Vaakkukai Vechiyuntini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Praarthana Aalakinchumaa (2)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తోడు లేక నీ ప్రేమ 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ఇలలోన ఏ ప్రాణి నిలువలేదు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Thodu Leka Nee Prema 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Ilalona Ae Praani Niluvaledu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అడవి పూవులే నీ ప్రేమ పొందగా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ప్రార్థన ఆలకించుమా (2) ప్రభువా      ||ఎన్ని||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Adavi Poovule Nee Prema Pondagaa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Praarthana Aalakinchumaa (2) Prabhuvaa     ||Enni||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ఇంటి దీపం నీవే అని తెలసి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హృదయం నీ కొరకై పదిలపరచితి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Inti Deepam Neeve Ani Thelasi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 Nee Korakai Padilaparachithi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ఆరిపోయిన నా వెలుగు దీపము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వెలిగించుము నీ ప్రేమతో (2) ప్రభువా      ||ఎన్ని||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Aaripoyina Naa Velugu Deepamu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Veliginchumu Nee Prematho (2) Prabhuvaa      ||Enni||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ఆపదలు నన్ను వెన్నంటియున్నా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కాపరి నీవై నన్నాదుకొంటివి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Aapadalu Nannu Vennantiyunnaa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Kaapari Neevai Nannaadukontivi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లోకమంతయూ నన్ను విడచినా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నుండి వేరు చెయ్యవు (2) ప్రభువా      ||ఎన్ని||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Lokamanthayoo Nannu Vidachinaa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Nundi Veru Cheyyavu (2) Prabhuvaa    ||Enni||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2026-02-25T09:29:17Z</dcterms:created>
  <dcterms:modified xsi:type="dcterms:W3CDTF">2026-02-25T09:29:17Z</dcterms:modified>
</cp:coreProperties>
</file>