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వర్షింపనీ వర్షింపనీ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Varshimpanee Varshimpanee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వర్షింపనీ వర్షింపనీ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జల్లులు మాపై వర్షింపనీ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Varshimpanee Varshimpanee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Jallulu Maapai Varshimpanee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వాక్యపు చినుకుతో జీవింపనీ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నీ ఆత్మ వర్షంతో ఫలియింపనీ (2)       ||వర్షింపనీ||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Vaakyapu Chinukutho Jeevimpanee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Nee Aathma Varshamtho Phaliyimpanee (2)      ||Varshimpanee||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 బ్రతుకులో నీ వాక్య చినుకు కురిపించి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ధారలతో ప్రతి కఠిన గుండెను తాకి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 Brathukulo Nee Vaakya Chinuku Kuripinchi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Dhaaralatho Prathi Katina Gundenu Thaaki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ఉన్నవారికి నీ వాక్కుతో ప్రాణం పోయనీ (2)        ||వర్షింపనీ||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Unnaavaariki Nee Vaakkutho Praanam Poyanee (2)    ||Varshimpanee||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జీవంపై నీ ఆత్మ వర్షం కుమ్మరించి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జలములపై పొంగి ప్రతి చోటకు సాగి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Jeevampai Nee Aathma Varsham Kummarinchi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Jalamulapai Pongi Prathi Chotaku Saagi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దాహం గొన్న వారికి నీ ఆత్మలో సకలం పొందనీ (2)       ||వర్షింపనీ||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 Gonna Vaariki Nee Aathmalo Sakalam Pondanee (2)       ||Varshimpanee||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2026-02-25T09:27:32Z</dcterms:created>
  <dcterms:modified xsi:type="dcterms:W3CDTF">2026-02-25T09:27:32Z</dcterms:modified>
</cp:coreProperties>
</file>