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Asked The Lord that I Might Grow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 more, with His own hand He seemed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Intent to aggravate my woe;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Crossed all the fair designs I schemed,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Blasted my gourds, and laid me low.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why is this, I trembling cried,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Wilt Thou pursue Thy worm to death?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"'Tis in this way, the Lord replied,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answer prayer for grace and faith.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inward trials I employ,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self, and pride, to set thee free;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break thy schemes of earthly joy,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thou may'st find thy all in Me."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asked the Lord that I might grow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faith, and love, and every grace;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Might more of His salvation know,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seek, more earnestly, His face.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'Twas He who taught me thus to pray,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He, I trust, has answered prayer!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it has been in such a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almost drove me to despair.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hoped that in some favored hour,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once He'd answer my request;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by His love's constraining pow'r,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Subdue my sins, and give me rest.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Instead of this, He made me feel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hidden evils of my heart;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let the angry pow'rs of hell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Assault my soul in every part.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2026-08-24T07:34:08Z</dcterms:created>
  <dcterms:modified xsi:type="dcterms:W3CDTF">2026-08-24T07:34:08Z</dcterms:modified>
</cp:coreProperties>
</file>