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All Mortal Flesh Keep Silence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Rank on rank the host of heaven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Spreads its vanguard on the way,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the Light of Light descendeth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the realms of endless day,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the pow'rs of hell may vanish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the darkness clears away.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His feet the six-winged seraph,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Cherubim with sleepless eye,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Veil their faces to the Presence,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with ceaseless voice they cry,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“Alleluia, alleluia,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Alleluia, Lord Most High!”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"But the Lord is in His holy temple;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all the earth keep silence before Him.”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-Habakuk 2:20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all mortal flesh keep silence,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with fear and trembling stand;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Ponder nothing earthly minded,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For, with blessing in His hand,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our God to earth descendeth,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full homage to demand.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King of kings, yet born of Mary,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of old on earth He stood,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of lords, in human vesture,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body and the blood.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will give to all the faithful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own self for heav'nly food.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2026-08-24T07:36:17Z</dcterms:created>
  <dcterms:modified xsi:type="dcterms:W3CDTF">2026-08-24T07:36:17Z</dcterms:modified>
</cp:coreProperties>
</file>