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యెంతటి శ్రమలం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Yenthati Shramalang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యెంతటి శ్రమలం బొందితి - వయ్యో - దాహ మాయెను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సిల్వపై = ద్రోహు లందరు గూడి రయ్యయ్యో - నీదు - దేహంబు బాధించి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Yenthati Shramalan Bondithi - Vayyo - Daaha Maayenu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Silvapai = Drohu Landaru Goodi Rayyayyo - Needu - Dehambu Baadhinchi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రయ్యయ్యో ||యాహా||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దుష్కర్ములకు నప్పగించెనా - యూద - యిస్మ్కరి యోతనెడి శిష్యుడు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Rayyayyo ||Yaahaa||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Dushkarmulaku Nappaginchenaa - Yooda - Yismkari Yothanedi Shishyudu =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తస్కరించినవాని భంగిన నిన్ను - నిష్కారణముగాను బట్టిరా ||ఆహా||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కలుషాత్ములందరు గూడిరా - నిన్ను - బలువిధంబుల హింసబెట్టిరా = తలపై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Thaskarinchinavaani Bhanggina Ninnu - Nishkaaranamugaanu Battiraa ||Aahaa||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Kalushaathmulandaru Goodiraa - Ninnu - Baluvidhambula Hinsabettiraa = Thalapai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ముళ్ల కిరీటముంచి యా - సిలువ నీతోనే మోయించిరా ||ఆహా||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కాలుసేతులయందు వారలు - ఇనుప - చీలల దిగగొట్టిరయ్యయ్యో = జాలి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 Kireetamunchi Yaa - Siluva Neethone Moyinchiraa ||Aahaa||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Kaalusethulayandu Vaaralu - Inupa - Cheelala Digagottirayyayyo = Jaali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సుమంతైన జూపక - వారు - గేలిజేయుచు బాధపెట్టిరా || ఆహా||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బాధ తగ్గింపరాణువవారలు - నీకు చేదు ద్రాక్షారసము నివ్వగా = నీదు మనస్సు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Sumanthaina Joopaka - Vaaru - Gelijeyuchu Baadhapettiraa || Aahaa||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Baadha Thaggimparaanuvavaaralu - Neeku Chedu Draakshaarasamu Nivvagaa = Needu Manassu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దానినొల్లక గొప్ప - వేదనలను భరియించెనే || 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Daaninollaka Goppa - Vedanalanu Bhariyinchene || Aahaa||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2026-08-11T18:39:15Z</dcterms:created>
  <dcterms:modified xsi:type="dcterms:W3CDTF">2026-08-11T18:39:15Z</dcterms:modified>
</cp:coreProperties>
</file>